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50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9B0C0-DB23-274D-8802-8714E54500B8}" v="69" dt="2024-05-01T22:41:06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51"/>
    <p:restoredTop sz="84112"/>
  </p:normalViewPr>
  <p:slideViewPr>
    <p:cSldViewPr snapToGrid="0">
      <p:cViewPr>
        <p:scale>
          <a:sx n="99" d="100"/>
          <a:sy n="99" d="100"/>
        </p:scale>
        <p:origin x="129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D0DF6F-F663-4D24-BDE3-410B2D3E377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440EED-607D-4DC9-8993-54864A4F5A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Introducing our innovative chatbot project aimed at streamlining information retrieval processes.</a:t>
          </a:r>
          <a:endParaRPr lang="en-US" dirty="0"/>
        </a:p>
      </dgm:t>
    </dgm:pt>
    <dgm:pt modelId="{9D4260AD-EFD5-4C33-B251-C1451E5E33EB}" type="parTrans" cxnId="{3A320383-88CC-4C5A-990E-DE68BDA2ABC0}">
      <dgm:prSet/>
      <dgm:spPr/>
      <dgm:t>
        <a:bodyPr/>
        <a:lstStyle/>
        <a:p>
          <a:endParaRPr lang="en-US"/>
        </a:p>
      </dgm:t>
    </dgm:pt>
    <dgm:pt modelId="{DD4B4CC8-DD63-4420-9C14-01A19672093A}" type="sibTrans" cxnId="{3A320383-88CC-4C5A-990E-DE68BDA2ABC0}">
      <dgm:prSet/>
      <dgm:spPr/>
      <dgm:t>
        <a:bodyPr/>
        <a:lstStyle/>
        <a:p>
          <a:endParaRPr lang="en-US"/>
        </a:p>
      </dgm:t>
    </dgm:pt>
    <dgm:pt modelId="{DB1FECBA-F47B-4492-8977-BE44C83F6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Leveraging cutting-edge technology to extract data from Wikipedia articles.</a:t>
          </a:r>
          <a:endParaRPr lang="en-US" dirty="0"/>
        </a:p>
      </dgm:t>
    </dgm:pt>
    <dgm:pt modelId="{27C34BC4-5128-46D6-B1F0-52BA9CB75ABD}" type="parTrans" cxnId="{23AB88DD-9768-4C11-86BA-BC296B309F38}">
      <dgm:prSet/>
      <dgm:spPr/>
      <dgm:t>
        <a:bodyPr/>
        <a:lstStyle/>
        <a:p>
          <a:endParaRPr lang="en-US"/>
        </a:p>
      </dgm:t>
    </dgm:pt>
    <dgm:pt modelId="{6A6A0CEB-429C-4EF4-9678-05338F7F6003}" type="sibTrans" cxnId="{23AB88DD-9768-4C11-86BA-BC296B309F38}">
      <dgm:prSet/>
      <dgm:spPr/>
      <dgm:t>
        <a:bodyPr/>
        <a:lstStyle/>
        <a:p>
          <a:endParaRPr lang="en-US"/>
        </a:p>
      </dgm:t>
    </dgm:pt>
    <dgm:pt modelId="{73D4500D-D104-4D1C-A27C-2C51B4DCC6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Transforming user interactions through natural language processing and conversational AI.</a:t>
          </a:r>
          <a:endParaRPr lang="en-US" dirty="0"/>
        </a:p>
      </dgm:t>
    </dgm:pt>
    <dgm:pt modelId="{352B1B2A-FE64-4A5B-AE7C-1F8E1B22E154}" type="parTrans" cxnId="{D4A3F464-E0D9-4AF4-82DE-9DD3DD2D3375}">
      <dgm:prSet/>
      <dgm:spPr/>
      <dgm:t>
        <a:bodyPr/>
        <a:lstStyle/>
        <a:p>
          <a:endParaRPr lang="en-US"/>
        </a:p>
      </dgm:t>
    </dgm:pt>
    <dgm:pt modelId="{078D0352-F1E8-499A-92B2-9BCFB96D3813}" type="sibTrans" cxnId="{D4A3F464-E0D9-4AF4-82DE-9DD3DD2D3375}">
      <dgm:prSet/>
      <dgm:spPr/>
      <dgm:t>
        <a:bodyPr/>
        <a:lstStyle/>
        <a:p>
          <a:endParaRPr lang="en-US"/>
        </a:p>
      </dgm:t>
    </dgm:pt>
    <dgm:pt modelId="{AA8BB028-784F-4CC9-B49B-CBA24C2BB16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Exploring the versatility of chatbots beyond celebrity queries to enhance user engagement across various domains.</a:t>
          </a:r>
          <a:endParaRPr lang="en-US" dirty="0"/>
        </a:p>
      </dgm:t>
    </dgm:pt>
    <dgm:pt modelId="{64919298-90A1-429B-A99F-03DC68F9B457}" type="parTrans" cxnId="{44B3C95F-CA91-4E66-8B70-799A60DB41CE}">
      <dgm:prSet/>
      <dgm:spPr/>
      <dgm:t>
        <a:bodyPr/>
        <a:lstStyle/>
        <a:p>
          <a:endParaRPr lang="en-US"/>
        </a:p>
      </dgm:t>
    </dgm:pt>
    <dgm:pt modelId="{5F765FD6-407B-4B9D-AC8C-F31C1427F079}" type="sibTrans" cxnId="{44B3C95F-CA91-4E66-8B70-799A60DB41CE}">
      <dgm:prSet/>
      <dgm:spPr/>
      <dgm:t>
        <a:bodyPr/>
        <a:lstStyle/>
        <a:p>
          <a:endParaRPr lang="en-US"/>
        </a:p>
      </dgm:t>
    </dgm:pt>
    <dgm:pt modelId="{28E8DE42-728E-4B77-8810-764AE63C9780}" type="pres">
      <dgm:prSet presAssocID="{16D0DF6F-F663-4D24-BDE3-410B2D3E377D}" presName="root" presStyleCnt="0">
        <dgm:presLayoutVars>
          <dgm:dir/>
          <dgm:resizeHandles val="exact"/>
        </dgm:presLayoutVars>
      </dgm:prSet>
      <dgm:spPr/>
    </dgm:pt>
    <dgm:pt modelId="{E458E998-B0BA-4425-AE11-4639BB6D6EDA}" type="pres">
      <dgm:prSet presAssocID="{57440EED-607D-4DC9-8993-54864A4F5AD7}" presName="compNode" presStyleCnt="0"/>
      <dgm:spPr/>
    </dgm:pt>
    <dgm:pt modelId="{259AD7CC-BE0C-49DE-83EE-83F70A0742F4}" type="pres">
      <dgm:prSet presAssocID="{57440EED-607D-4DC9-8993-54864A4F5AD7}" presName="bgRect" presStyleLbl="bgShp" presStyleIdx="0" presStyleCnt="4"/>
      <dgm:spPr/>
    </dgm:pt>
    <dgm:pt modelId="{CB825679-6661-447C-B3D5-AB38197E1E8B}" type="pres">
      <dgm:prSet presAssocID="{57440EED-607D-4DC9-8993-54864A4F5AD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268865D1-99FF-439B-BC3E-23C1B7C94849}" type="pres">
      <dgm:prSet presAssocID="{57440EED-607D-4DC9-8993-54864A4F5AD7}" presName="spaceRect" presStyleCnt="0"/>
      <dgm:spPr/>
    </dgm:pt>
    <dgm:pt modelId="{142F13EC-4201-479F-B68D-270DA406AA0B}" type="pres">
      <dgm:prSet presAssocID="{57440EED-607D-4DC9-8993-54864A4F5AD7}" presName="parTx" presStyleLbl="revTx" presStyleIdx="0" presStyleCnt="4">
        <dgm:presLayoutVars>
          <dgm:chMax val="0"/>
          <dgm:chPref val="0"/>
        </dgm:presLayoutVars>
      </dgm:prSet>
      <dgm:spPr/>
    </dgm:pt>
    <dgm:pt modelId="{4A8FB170-2F10-46D9-AA91-798392546DE3}" type="pres">
      <dgm:prSet presAssocID="{DD4B4CC8-DD63-4420-9C14-01A19672093A}" presName="sibTrans" presStyleCnt="0"/>
      <dgm:spPr/>
    </dgm:pt>
    <dgm:pt modelId="{84899A57-CBBC-44EB-B9D1-5F69EC2FF566}" type="pres">
      <dgm:prSet presAssocID="{DB1FECBA-F47B-4492-8977-BE44C83F6AB8}" presName="compNode" presStyleCnt="0"/>
      <dgm:spPr/>
    </dgm:pt>
    <dgm:pt modelId="{EDB71B57-7EC5-43CE-81EB-1EE99B214BA8}" type="pres">
      <dgm:prSet presAssocID="{DB1FECBA-F47B-4492-8977-BE44C83F6AB8}" presName="bgRect" presStyleLbl="bgShp" presStyleIdx="1" presStyleCnt="4"/>
      <dgm:spPr/>
    </dgm:pt>
    <dgm:pt modelId="{AC667A6E-BE12-4C23-91A4-7C1312A9FA9E}" type="pres">
      <dgm:prSet presAssocID="{DB1FECBA-F47B-4492-8977-BE44C83F6AB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w"/>
        </a:ext>
      </dgm:extLst>
    </dgm:pt>
    <dgm:pt modelId="{D64FC401-4465-434D-AD88-38BA059B0390}" type="pres">
      <dgm:prSet presAssocID="{DB1FECBA-F47B-4492-8977-BE44C83F6AB8}" presName="spaceRect" presStyleCnt="0"/>
      <dgm:spPr/>
    </dgm:pt>
    <dgm:pt modelId="{C059447B-F425-4C9E-9C9F-014F0B6C5412}" type="pres">
      <dgm:prSet presAssocID="{DB1FECBA-F47B-4492-8977-BE44C83F6AB8}" presName="parTx" presStyleLbl="revTx" presStyleIdx="1" presStyleCnt="4">
        <dgm:presLayoutVars>
          <dgm:chMax val="0"/>
          <dgm:chPref val="0"/>
        </dgm:presLayoutVars>
      </dgm:prSet>
      <dgm:spPr/>
    </dgm:pt>
    <dgm:pt modelId="{AFD5EC50-5F4F-44C1-80BB-505A1654CC0B}" type="pres">
      <dgm:prSet presAssocID="{6A6A0CEB-429C-4EF4-9678-05338F7F6003}" presName="sibTrans" presStyleCnt="0"/>
      <dgm:spPr/>
    </dgm:pt>
    <dgm:pt modelId="{13F435FB-8A91-4859-B444-DE9168B9FEA2}" type="pres">
      <dgm:prSet presAssocID="{73D4500D-D104-4D1C-A27C-2C51B4DCC6C0}" presName="compNode" presStyleCnt="0"/>
      <dgm:spPr/>
    </dgm:pt>
    <dgm:pt modelId="{39A51495-9642-4BA6-B63E-2690318AC196}" type="pres">
      <dgm:prSet presAssocID="{73D4500D-D104-4D1C-A27C-2C51B4DCC6C0}" presName="bgRect" presStyleLbl="bgShp" presStyleIdx="2" presStyleCnt="4"/>
      <dgm:spPr/>
    </dgm:pt>
    <dgm:pt modelId="{ADC72F66-48B0-4CC6-83C5-85BD87C14860}" type="pres">
      <dgm:prSet presAssocID="{73D4500D-D104-4D1C-A27C-2C51B4DCC6C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380E68F2-0840-47B7-A3D3-14E805FBB0E0}" type="pres">
      <dgm:prSet presAssocID="{73D4500D-D104-4D1C-A27C-2C51B4DCC6C0}" presName="spaceRect" presStyleCnt="0"/>
      <dgm:spPr/>
    </dgm:pt>
    <dgm:pt modelId="{0E4B2BAE-9513-4C31-854B-E77926914FD0}" type="pres">
      <dgm:prSet presAssocID="{73D4500D-D104-4D1C-A27C-2C51B4DCC6C0}" presName="parTx" presStyleLbl="revTx" presStyleIdx="2" presStyleCnt="4">
        <dgm:presLayoutVars>
          <dgm:chMax val="0"/>
          <dgm:chPref val="0"/>
        </dgm:presLayoutVars>
      </dgm:prSet>
      <dgm:spPr/>
    </dgm:pt>
    <dgm:pt modelId="{4B990C8B-9A2E-4473-86AB-3E1D7DBB94E5}" type="pres">
      <dgm:prSet presAssocID="{078D0352-F1E8-499A-92B2-9BCFB96D3813}" presName="sibTrans" presStyleCnt="0"/>
      <dgm:spPr/>
    </dgm:pt>
    <dgm:pt modelId="{49D51E3E-4804-4932-9611-B4446FC68261}" type="pres">
      <dgm:prSet presAssocID="{AA8BB028-784F-4CC9-B49B-CBA24C2BB16D}" presName="compNode" presStyleCnt="0"/>
      <dgm:spPr/>
    </dgm:pt>
    <dgm:pt modelId="{5275EE40-26B0-47F4-9B5F-17CD189B3CD2}" type="pres">
      <dgm:prSet presAssocID="{AA8BB028-784F-4CC9-B49B-CBA24C2BB16D}" presName="bgRect" presStyleLbl="bgShp" presStyleIdx="3" presStyleCnt="4"/>
      <dgm:spPr/>
    </dgm:pt>
    <dgm:pt modelId="{3A1785E6-05B5-40B1-997F-B0030970F17C}" type="pres">
      <dgm:prSet presAssocID="{AA8BB028-784F-4CC9-B49B-CBA24C2BB16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1B287C0-1489-4BB1-B737-0B01D47894FE}" type="pres">
      <dgm:prSet presAssocID="{AA8BB028-784F-4CC9-B49B-CBA24C2BB16D}" presName="spaceRect" presStyleCnt="0"/>
      <dgm:spPr/>
    </dgm:pt>
    <dgm:pt modelId="{9FC85F66-A665-4B38-87F9-FECC994EAB65}" type="pres">
      <dgm:prSet presAssocID="{AA8BB028-784F-4CC9-B49B-CBA24C2BB16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AF6C900-8254-894C-8F12-6724737E743E}" type="presOf" srcId="{16D0DF6F-F663-4D24-BDE3-410B2D3E377D}" destId="{28E8DE42-728E-4B77-8810-764AE63C9780}" srcOrd="0" destOrd="0" presId="urn:microsoft.com/office/officeart/2018/2/layout/IconVerticalSolidList"/>
    <dgm:cxn modelId="{D8F91828-5044-C544-BE55-56E5AA5D9F7C}" type="presOf" srcId="{AA8BB028-784F-4CC9-B49B-CBA24C2BB16D}" destId="{9FC85F66-A665-4B38-87F9-FECC994EAB65}" srcOrd="0" destOrd="0" presId="urn:microsoft.com/office/officeart/2018/2/layout/IconVerticalSolidList"/>
    <dgm:cxn modelId="{44B3C95F-CA91-4E66-8B70-799A60DB41CE}" srcId="{16D0DF6F-F663-4D24-BDE3-410B2D3E377D}" destId="{AA8BB028-784F-4CC9-B49B-CBA24C2BB16D}" srcOrd="3" destOrd="0" parTransId="{64919298-90A1-429B-A99F-03DC68F9B457}" sibTransId="{5F765FD6-407B-4B9D-AC8C-F31C1427F079}"/>
    <dgm:cxn modelId="{D4A3F464-E0D9-4AF4-82DE-9DD3DD2D3375}" srcId="{16D0DF6F-F663-4D24-BDE3-410B2D3E377D}" destId="{73D4500D-D104-4D1C-A27C-2C51B4DCC6C0}" srcOrd="2" destOrd="0" parTransId="{352B1B2A-FE64-4A5B-AE7C-1F8E1B22E154}" sibTransId="{078D0352-F1E8-499A-92B2-9BCFB96D3813}"/>
    <dgm:cxn modelId="{3A320383-88CC-4C5A-990E-DE68BDA2ABC0}" srcId="{16D0DF6F-F663-4D24-BDE3-410B2D3E377D}" destId="{57440EED-607D-4DC9-8993-54864A4F5AD7}" srcOrd="0" destOrd="0" parTransId="{9D4260AD-EFD5-4C33-B251-C1451E5E33EB}" sibTransId="{DD4B4CC8-DD63-4420-9C14-01A19672093A}"/>
    <dgm:cxn modelId="{C0DD179D-7898-3E41-BDAB-959DE2044230}" type="presOf" srcId="{73D4500D-D104-4D1C-A27C-2C51B4DCC6C0}" destId="{0E4B2BAE-9513-4C31-854B-E77926914FD0}" srcOrd="0" destOrd="0" presId="urn:microsoft.com/office/officeart/2018/2/layout/IconVerticalSolidList"/>
    <dgm:cxn modelId="{335FB1AF-9D33-B341-A39C-69900E9EAF96}" type="presOf" srcId="{DB1FECBA-F47B-4492-8977-BE44C83F6AB8}" destId="{C059447B-F425-4C9E-9C9F-014F0B6C5412}" srcOrd="0" destOrd="0" presId="urn:microsoft.com/office/officeart/2018/2/layout/IconVerticalSolidList"/>
    <dgm:cxn modelId="{2F990FCB-40AC-894B-BF2B-11590A9FE1C5}" type="presOf" srcId="{57440EED-607D-4DC9-8993-54864A4F5AD7}" destId="{142F13EC-4201-479F-B68D-270DA406AA0B}" srcOrd="0" destOrd="0" presId="urn:microsoft.com/office/officeart/2018/2/layout/IconVerticalSolidList"/>
    <dgm:cxn modelId="{23AB88DD-9768-4C11-86BA-BC296B309F38}" srcId="{16D0DF6F-F663-4D24-BDE3-410B2D3E377D}" destId="{DB1FECBA-F47B-4492-8977-BE44C83F6AB8}" srcOrd="1" destOrd="0" parTransId="{27C34BC4-5128-46D6-B1F0-52BA9CB75ABD}" sibTransId="{6A6A0CEB-429C-4EF4-9678-05338F7F6003}"/>
    <dgm:cxn modelId="{6E3889C5-EEFD-3A4E-90EE-37E6D632191E}" type="presParOf" srcId="{28E8DE42-728E-4B77-8810-764AE63C9780}" destId="{E458E998-B0BA-4425-AE11-4639BB6D6EDA}" srcOrd="0" destOrd="0" presId="urn:microsoft.com/office/officeart/2018/2/layout/IconVerticalSolidList"/>
    <dgm:cxn modelId="{14FEFD3F-F288-FC41-9030-5A0F343CD582}" type="presParOf" srcId="{E458E998-B0BA-4425-AE11-4639BB6D6EDA}" destId="{259AD7CC-BE0C-49DE-83EE-83F70A0742F4}" srcOrd="0" destOrd="0" presId="urn:microsoft.com/office/officeart/2018/2/layout/IconVerticalSolidList"/>
    <dgm:cxn modelId="{C8D8A695-BBF6-924A-94A6-A5F1467AD0FA}" type="presParOf" srcId="{E458E998-B0BA-4425-AE11-4639BB6D6EDA}" destId="{CB825679-6661-447C-B3D5-AB38197E1E8B}" srcOrd="1" destOrd="0" presId="urn:microsoft.com/office/officeart/2018/2/layout/IconVerticalSolidList"/>
    <dgm:cxn modelId="{5F6BF732-1330-9B4A-B9E4-4926ACA77109}" type="presParOf" srcId="{E458E998-B0BA-4425-AE11-4639BB6D6EDA}" destId="{268865D1-99FF-439B-BC3E-23C1B7C94849}" srcOrd="2" destOrd="0" presId="urn:microsoft.com/office/officeart/2018/2/layout/IconVerticalSolidList"/>
    <dgm:cxn modelId="{96F3A648-BB0C-6F45-A242-3F2D0CAA2A6E}" type="presParOf" srcId="{E458E998-B0BA-4425-AE11-4639BB6D6EDA}" destId="{142F13EC-4201-479F-B68D-270DA406AA0B}" srcOrd="3" destOrd="0" presId="urn:microsoft.com/office/officeart/2018/2/layout/IconVerticalSolidList"/>
    <dgm:cxn modelId="{E40AD0CC-366F-124F-880A-B515CAF089F9}" type="presParOf" srcId="{28E8DE42-728E-4B77-8810-764AE63C9780}" destId="{4A8FB170-2F10-46D9-AA91-798392546DE3}" srcOrd="1" destOrd="0" presId="urn:microsoft.com/office/officeart/2018/2/layout/IconVerticalSolidList"/>
    <dgm:cxn modelId="{64C56774-6B15-4947-B67C-37BDDC60E9AD}" type="presParOf" srcId="{28E8DE42-728E-4B77-8810-764AE63C9780}" destId="{84899A57-CBBC-44EB-B9D1-5F69EC2FF566}" srcOrd="2" destOrd="0" presId="urn:microsoft.com/office/officeart/2018/2/layout/IconVerticalSolidList"/>
    <dgm:cxn modelId="{B2C0D801-804E-334E-AD85-B9271FD26C05}" type="presParOf" srcId="{84899A57-CBBC-44EB-B9D1-5F69EC2FF566}" destId="{EDB71B57-7EC5-43CE-81EB-1EE99B214BA8}" srcOrd="0" destOrd="0" presId="urn:microsoft.com/office/officeart/2018/2/layout/IconVerticalSolidList"/>
    <dgm:cxn modelId="{F36C13D7-0268-FB49-A905-70408397AEF7}" type="presParOf" srcId="{84899A57-CBBC-44EB-B9D1-5F69EC2FF566}" destId="{AC667A6E-BE12-4C23-91A4-7C1312A9FA9E}" srcOrd="1" destOrd="0" presId="urn:microsoft.com/office/officeart/2018/2/layout/IconVerticalSolidList"/>
    <dgm:cxn modelId="{07380A54-2C9F-0049-9683-70EF6356FF21}" type="presParOf" srcId="{84899A57-CBBC-44EB-B9D1-5F69EC2FF566}" destId="{D64FC401-4465-434D-AD88-38BA059B0390}" srcOrd="2" destOrd="0" presId="urn:microsoft.com/office/officeart/2018/2/layout/IconVerticalSolidList"/>
    <dgm:cxn modelId="{134287B8-6E7D-3141-9524-662A8405BF3C}" type="presParOf" srcId="{84899A57-CBBC-44EB-B9D1-5F69EC2FF566}" destId="{C059447B-F425-4C9E-9C9F-014F0B6C5412}" srcOrd="3" destOrd="0" presId="urn:microsoft.com/office/officeart/2018/2/layout/IconVerticalSolidList"/>
    <dgm:cxn modelId="{ADB27A69-4F38-C94B-BA97-6F92E3039686}" type="presParOf" srcId="{28E8DE42-728E-4B77-8810-764AE63C9780}" destId="{AFD5EC50-5F4F-44C1-80BB-505A1654CC0B}" srcOrd="3" destOrd="0" presId="urn:microsoft.com/office/officeart/2018/2/layout/IconVerticalSolidList"/>
    <dgm:cxn modelId="{6B5B4BCE-2A27-ED46-864E-208B85246CC4}" type="presParOf" srcId="{28E8DE42-728E-4B77-8810-764AE63C9780}" destId="{13F435FB-8A91-4859-B444-DE9168B9FEA2}" srcOrd="4" destOrd="0" presId="urn:microsoft.com/office/officeart/2018/2/layout/IconVerticalSolidList"/>
    <dgm:cxn modelId="{91CB2965-833F-C44C-9E0D-AD5ED7A3F0EA}" type="presParOf" srcId="{13F435FB-8A91-4859-B444-DE9168B9FEA2}" destId="{39A51495-9642-4BA6-B63E-2690318AC196}" srcOrd="0" destOrd="0" presId="urn:microsoft.com/office/officeart/2018/2/layout/IconVerticalSolidList"/>
    <dgm:cxn modelId="{18B53F53-6E15-144E-9E17-0635A7514281}" type="presParOf" srcId="{13F435FB-8A91-4859-B444-DE9168B9FEA2}" destId="{ADC72F66-48B0-4CC6-83C5-85BD87C14860}" srcOrd="1" destOrd="0" presId="urn:microsoft.com/office/officeart/2018/2/layout/IconVerticalSolidList"/>
    <dgm:cxn modelId="{187BC46E-1032-CF42-B011-1C0407C09A9D}" type="presParOf" srcId="{13F435FB-8A91-4859-B444-DE9168B9FEA2}" destId="{380E68F2-0840-47B7-A3D3-14E805FBB0E0}" srcOrd="2" destOrd="0" presId="urn:microsoft.com/office/officeart/2018/2/layout/IconVerticalSolidList"/>
    <dgm:cxn modelId="{01A29120-29AB-C245-9750-2DC20CF75539}" type="presParOf" srcId="{13F435FB-8A91-4859-B444-DE9168B9FEA2}" destId="{0E4B2BAE-9513-4C31-854B-E77926914FD0}" srcOrd="3" destOrd="0" presId="urn:microsoft.com/office/officeart/2018/2/layout/IconVerticalSolidList"/>
    <dgm:cxn modelId="{572F515B-F087-F54B-909B-C4AF589A6E46}" type="presParOf" srcId="{28E8DE42-728E-4B77-8810-764AE63C9780}" destId="{4B990C8B-9A2E-4473-86AB-3E1D7DBB94E5}" srcOrd="5" destOrd="0" presId="urn:microsoft.com/office/officeart/2018/2/layout/IconVerticalSolidList"/>
    <dgm:cxn modelId="{5411467E-1FBC-5A41-AF24-8FCD42EA3159}" type="presParOf" srcId="{28E8DE42-728E-4B77-8810-764AE63C9780}" destId="{49D51E3E-4804-4932-9611-B4446FC68261}" srcOrd="6" destOrd="0" presId="urn:microsoft.com/office/officeart/2018/2/layout/IconVerticalSolidList"/>
    <dgm:cxn modelId="{AC327C0A-40AE-F943-87C4-167399427A8F}" type="presParOf" srcId="{49D51E3E-4804-4932-9611-B4446FC68261}" destId="{5275EE40-26B0-47F4-9B5F-17CD189B3CD2}" srcOrd="0" destOrd="0" presId="urn:microsoft.com/office/officeart/2018/2/layout/IconVerticalSolidList"/>
    <dgm:cxn modelId="{83C2AFBC-07C9-A747-9992-DD6A246A17C4}" type="presParOf" srcId="{49D51E3E-4804-4932-9611-B4446FC68261}" destId="{3A1785E6-05B5-40B1-997F-B0030970F17C}" srcOrd="1" destOrd="0" presId="urn:microsoft.com/office/officeart/2018/2/layout/IconVerticalSolidList"/>
    <dgm:cxn modelId="{7F716719-FA4A-BC4D-B097-806D0B901492}" type="presParOf" srcId="{49D51E3E-4804-4932-9611-B4446FC68261}" destId="{A1B287C0-1489-4BB1-B737-0B01D47894FE}" srcOrd="2" destOrd="0" presId="urn:microsoft.com/office/officeart/2018/2/layout/IconVerticalSolidList"/>
    <dgm:cxn modelId="{441BC107-63B5-1B4B-8682-BF330F118A73}" type="presParOf" srcId="{49D51E3E-4804-4932-9611-B4446FC68261}" destId="{9FC85F66-A665-4B38-87F9-FECC994EAB6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DC3C645-6FA1-43B2-A5BA-E43769D8EDC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92C20D8E-1A44-42B3-9BAD-3DA20B5105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Objective</a:t>
          </a:r>
          <a:r>
            <a:rPr lang="en-US" dirty="0"/>
            <a:t>: Develop a chatbot to extract data from a Taylor Swift Wikipedia article and respond to user inquiries. </a:t>
          </a:r>
        </a:p>
      </dgm:t>
    </dgm:pt>
    <dgm:pt modelId="{D8609490-AA4C-4E68-9DE1-97C7DC2A08D8}" type="sibTrans" cxnId="{BA97337A-666E-4F24-AC32-B072D8F3CE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B7EC3D9-8F5C-445E-B1BB-C5A9E16D0E10}" type="parTrans" cxnId="{BA97337A-666E-4F24-AC32-B072D8F3CEF9}">
      <dgm:prSet/>
      <dgm:spPr/>
      <dgm:t>
        <a:bodyPr/>
        <a:lstStyle/>
        <a:p>
          <a:endParaRPr lang="en-US"/>
        </a:p>
      </dgm:t>
    </dgm:pt>
    <dgm:pt modelId="{F8BE5A67-BAB5-4AAC-BC9F-95A225AEC87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Versatility</a:t>
          </a:r>
          <a:r>
            <a:rPr lang="en-US" dirty="0"/>
            <a:t>: Beyond celebrity inquiries, the chatbot guides users on websites, provides direct answers, and saves customer time.</a:t>
          </a:r>
        </a:p>
      </dgm:t>
    </dgm:pt>
    <dgm:pt modelId="{155F4A34-B2BA-47B4-B960-E7E0D2492B41}" type="sibTrans" cxnId="{92934363-0A29-4A06-9D19-0179474EA52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AE1C8D5-C0E1-4981-B7C9-FEEB75CCB8E2}" type="parTrans" cxnId="{92934363-0A29-4A06-9D19-0179474EA528}">
      <dgm:prSet/>
      <dgm:spPr/>
      <dgm:t>
        <a:bodyPr/>
        <a:lstStyle/>
        <a:p>
          <a:endParaRPr lang="en-US"/>
        </a:p>
      </dgm:t>
    </dgm:pt>
    <dgm:pt modelId="{2362811A-B0BD-4613-BC7B-0C16359EE59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Benefits</a:t>
          </a:r>
          <a:r>
            <a:rPr lang="en-US" dirty="0"/>
            <a:t>: Streamlines information retrieval and enhances user experiences with natural language processing and conversational AI technologies.</a:t>
          </a:r>
        </a:p>
      </dgm:t>
    </dgm:pt>
    <dgm:pt modelId="{AFB9630A-2EA1-4D6D-8552-502C254AEF2B}" type="sibTrans" cxnId="{75A758D1-7620-4CD5-9413-EDA1386FCA98}">
      <dgm:prSet/>
      <dgm:spPr/>
      <dgm:t>
        <a:bodyPr/>
        <a:lstStyle/>
        <a:p>
          <a:endParaRPr lang="en-US"/>
        </a:p>
      </dgm:t>
    </dgm:pt>
    <dgm:pt modelId="{342E1FE7-E3F4-41EA-A8F4-076B3EF0F310}" type="parTrans" cxnId="{75A758D1-7620-4CD5-9413-EDA1386FCA98}">
      <dgm:prSet/>
      <dgm:spPr/>
      <dgm:t>
        <a:bodyPr/>
        <a:lstStyle/>
        <a:p>
          <a:endParaRPr lang="en-US"/>
        </a:p>
      </dgm:t>
    </dgm:pt>
    <dgm:pt modelId="{8B707097-4BE1-4710-8DC9-F44121E5CAEF}" type="pres">
      <dgm:prSet presAssocID="{BDC3C645-6FA1-43B2-A5BA-E43769D8EDC0}" presName="root" presStyleCnt="0">
        <dgm:presLayoutVars>
          <dgm:dir/>
          <dgm:resizeHandles val="exact"/>
        </dgm:presLayoutVars>
      </dgm:prSet>
      <dgm:spPr/>
    </dgm:pt>
    <dgm:pt modelId="{C52B002F-EBCB-467E-B724-AF4B4D0369E9}" type="pres">
      <dgm:prSet presAssocID="{92C20D8E-1A44-42B3-9BAD-3DA20B5105ED}" presName="compNode" presStyleCnt="0"/>
      <dgm:spPr/>
    </dgm:pt>
    <dgm:pt modelId="{E52EFEB1-7E57-4C9C-AC3D-9EF7D0332C24}" type="pres">
      <dgm:prSet presAssocID="{92C20D8E-1A44-42B3-9BAD-3DA20B5105ED}" presName="bgRect" presStyleLbl="bgShp" presStyleIdx="0" presStyleCnt="3"/>
      <dgm:spPr/>
    </dgm:pt>
    <dgm:pt modelId="{58485EE6-D26D-4873-9610-05612B64765A}" type="pres">
      <dgm:prSet presAssocID="{92C20D8E-1A44-42B3-9BAD-3DA20B5105E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otes"/>
        </a:ext>
      </dgm:extLst>
    </dgm:pt>
    <dgm:pt modelId="{967CA945-410F-421C-ACD8-8C34CA7086CB}" type="pres">
      <dgm:prSet presAssocID="{92C20D8E-1A44-42B3-9BAD-3DA20B5105ED}" presName="spaceRect" presStyleCnt="0"/>
      <dgm:spPr/>
    </dgm:pt>
    <dgm:pt modelId="{29D04F74-B250-477F-AC99-6BC1DB03C086}" type="pres">
      <dgm:prSet presAssocID="{92C20D8E-1A44-42B3-9BAD-3DA20B5105ED}" presName="parTx" presStyleLbl="revTx" presStyleIdx="0" presStyleCnt="3">
        <dgm:presLayoutVars>
          <dgm:chMax val="0"/>
          <dgm:chPref val="0"/>
        </dgm:presLayoutVars>
      </dgm:prSet>
      <dgm:spPr/>
    </dgm:pt>
    <dgm:pt modelId="{8C94A51C-85E3-42FC-9806-274796AC915F}" type="pres">
      <dgm:prSet presAssocID="{D8609490-AA4C-4E68-9DE1-97C7DC2A08D8}" presName="sibTrans" presStyleCnt="0"/>
      <dgm:spPr/>
    </dgm:pt>
    <dgm:pt modelId="{0EE3BDAB-A2F8-4E2B-8CA8-86888D8B1F22}" type="pres">
      <dgm:prSet presAssocID="{F8BE5A67-BAB5-4AAC-BC9F-95A225AEC879}" presName="compNode" presStyleCnt="0"/>
      <dgm:spPr/>
    </dgm:pt>
    <dgm:pt modelId="{B2895B34-CC37-4FAD-A8E0-D09E0022ACF0}" type="pres">
      <dgm:prSet presAssocID="{F8BE5A67-BAB5-4AAC-BC9F-95A225AEC879}" presName="bgRect" presStyleLbl="bgShp" presStyleIdx="1" presStyleCnt="3"/>
      <dgm:spPr/>
    </dgm:pt>
    <dgm:pt modelId="{52085DA8-BF2B-470A-8B01-C995BB54E8EC}" type="pres">
      <dgm:prSet presAssocID="{F8BE5A67-BAB5-4AAC-BC9F-95A225AEC8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B0ABA7A-C70F-4C44-8A53-EB548F4B0793}" type="pres">
      <dgm:prSet presAssocID="{F8BE5A67-BAB5-4AAC-BC9F-95A225AEC879}" presName="spaceRect" presStyleCnt="0"/>
      <dgm:spPr/>
    </dgm:pt>
    <dgm:pt modelId="{C0A5CE2A-016B-4885-B700-361B0C6B3322}" type="pres">
      <dgm:prSet presAssocID="{F8BE5A67-BAB5-4AAC-BC9F-95A225AEC879}" presName="parTx" presStyleLbl="revTx" presStyleIdx="1" presStyleCnt="3">
        <dgm:presLayoutVars>
          <dgm:chMax val="0"/>
          <dgm:chPref val="0"/>
        </dgm:presLayoutVars>
      </dgm:prSet>
      <dgm:spPr/>
    </dgm:pt>
    <dgm:pt modelId="{DA6943F9-258B-49C0-A5B7-1AD6E9130372}" type="pres">
      <dgm:prSet presAssocID="{155F4A34-B2BA-47B4-B960-E7E0D2492B41}" presName="sibTrans" presStyleCnt="0"/>
      <dgm:spPr/>
    </dgm:pt>
    <dgm:pt modelId="{6256C6C7-C6EE-470E-9E62-DD9DA996F788}" type="pres">
      <dgm:prSet presAssocID="{2362811A-B0BD-4613-BC7B-0C16359EE591}" presName="compNode" presStyleCnt="0"/>
      <dgm:spPr/>
    </dgm:pt>
    <dgm:pt modelId="{0DFCE0B3-73A3-41B9-9775-7C7A2DECCA71}" type="pres">
      <dgm:prSet presAssocID="{2362811A-B0BD-4613-BC7B-0C16359EE591}" presName="bgRect" presStyleLbl="bgShp" presStyleIdx="2" presStyleCnt="3"/>
      <dgm:spPr/>
    </dgm:pt>
    <dgm:pt modelId="{08B92789-11F8-426E-B6D8-FB4E60E7E99A}" type="pres">
      <dgm:prSet presAssocID="{2362811A-B0BD-4613-BC7B-0C16359EE59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E5DE968-5968-4F88-8635-E2918B4D5EBF}" type="pres">
      <dgm:prSet presAssocID="{2362811A-B0BD-4613-BC7B-0C16359EE591}" presName="spaceRect" presStyleCnt="0"/>
      <dgm:spPr/>
    </dgm:pt>
    <dgm:pt modelId="{9A205DBA-9EDB-4DCA-BA79-D4E4C9BDBDC8}" type="pres">
      <dgm:prSet presAssocID="{2362811A-B0BD-4613-BC7B-0C16359EE59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B9FDE80E-7A83-DF45-8593-F5CE0DDE8FDD}" type="presOf" srcId="{BDC3C645-6FA1-43B2-A5BA-E43769D8EDC0}" destId="{8B707097-4BE1-4710-8DC9-F44121E5CAEF}" srcOrd="0" destOrd="0" presId="urn:microsoft.com/office/officeart/2018/2/layout/IconVerticalSolidList"/>
    <dgm:cxn modelId="{8611C05D-3B27-F347-827B-AF2DA833AA50}" type="presOf" srcId="{92C20D8E-1A44-42B3-9BAD-3DA20B5105ED}" destId="{29D04F74-B250-477F-AC99-6BC1DB03C086}" srcOrd="0" destOrd="0" presId="urn:microsoft.com/office/officeart/2018/2/layout/IconVerticalSolidList"/>
    <dgm:cxn modelId="{92934363-0A29-4A06-9D19-0179474EA528}" srcId="{BDC3C645-6FA1-43B2-A5BA-E43769D8EDC0}" destId="{F8BE5A67-BAB5-4AAC-BC9F-95A225AEC879}" srcOrd="1" destOrd="0" parTransId="{1AE1C8D5-C0E1-4981-B7C9-FEEB75CCB8E2}" sibTransId="{155F4A34-B2BA-47B4-B960-E7E0D2492B41}"/>
    <dgm:cxn modelId="{BA97337A-666E-4F24-AC32-B072D8F3CEF9}" srcId="{BDC3C645-6FA1-43B2-A5BA-E43769D8EDC0}" destId="{92C20D8E-1A44-42B3-9BAD-3DA20B5105ED}" srcOrd="0" destOrd="0" parTransId="{4B7EC3D9-8F5C-445E-B1BB-C5A9E16D0E10}" sibTransId="{D8609490-AA4C-4E68-9DE1-97C7DC2A08D8}"/>
    <dgm:cxn modelId="{2A65F480-9BD0-DA4A-9B92-6741A8A23EC6}" type="presOf" srcId="{2362811A-B0BD-4613-BC7B-0C16359EE591}" destId="{9A205DBA-9EDB-4DCA-BA79-D4E4C9BDBDC8}" srcOrd="0" destOrd="0" presId="urn:microsoft.com/office/officeart/2018/2/layout/IconVerticalSolidList"/>
    <dgm:cxn modelId="{711B8BAC-35B4-6647-AF98-5C3CCABCBAEE}" type="presOf" srcId="{F8BE5A67-BAB5-4AAC-BC9F-95A225AEC879}" destId="{C0A5CE2A-016B-4885-B700-361B0C6B3322}" srcOrd="0" destOrd="0" presId="urn:microsoft.com/office/officeart/2018/2/layout/IconVerticalSolidList"/>
    <dgm:cxn modelId="{75A758D1-7620-4CD5-9413-EDA1386FCA98}" srcId="{BDC3C645-6FA1-43B2-A5BA-E43769D8EDC0}" destId="{2362811A-B0BD-4613-BC7B-0C16359EE591}" srcOrd="2" destOrd="0" parTransId="{342E1FE7-E3F4-41EA-A8F4-076B3EF0F310}" sibTransId="{AFB9630A-2EA1-4D6D-8552-502C254AEF2B}"/>
    <dgm:cxn modelId="{95930594-6EA2-6E49-ADB8-4F9F523E0FC8}" type="presParOf" srcId="{8B707097-4BE1-4710-8DC9-F44121E5CAEF}" destId="{C52B002F-EBCB-467E-B724-AF4B4D0369E9}" srcOrd="0" destOrd="0" presId="urn:microsoft.com/office/officeart/2018/2/layout/IconVerticalSolidList"/>
    <dgm:cxn modelId="{BECA11EE-28C1-0A4B-8128-565F5FA88C90}" type="presParOf" srcId="{C52B002F-EBCB-467E-B724-AF4B4D0369E9}" destId="{E52EFEB1-7E57-4C9C-AC3D-9EF7D0332C24}" srcOrd="0" destOrd="0" presId="urn:microsoft.com/office/officeart/2018/2/layout/IconVerticalSolidList"/>
    <dgm:cxn modelId="{1DC9A4B4-A571-6049-B3D4-A0508D2B24B2}" type="presParOf" srcId="{C52B002F-EBCB-467E-B724-AF4B4D0369E9}" destId="{58485EE6-D26D-4873-9610-05612B64765A}" srcOrd="1" destOrd="0" presId="urn:microsoft.com/office/officeart/2018/2/layout/IconVerticalSolidList"/>
    <dgm:cxn modelId="{D5DFDBD6-D257-C945-A2BC-8978D4726360}" type="presParOf" srcId="{C52B002F-EBCB-467E-B724-AF4B4D0369E9}" destId="{967CA945-410F-421C-ACD8-8C34CA7086CB}" srcOrd="2" destOrd="0" presId="urn:microsoft.com/office/officeart/2018/2/layout/IconVerticalSolidList"/>
    <dgm:cxn modelId="{78760353-8325-B241-AC12-726B0F487142}" type="presParOf" srcId="{C52B002F-EBCB-467E-B724-AF4B4D0369E9}" destId="{29D04F74-B250-477F-AC99-6BC1DB03C086}" srcOrd="3" destOrd="0" presId="urn:microsoft.com/office/officeart/2018/2/layout/IconVerticalSolidList"/>
    <dgm:cxn modelId="{A0F68FE5-46A6-0448-9ED4-42EBBC232E7C}" type="presParOf" srcId="{8B707097-4BE1-4710-8DC9-F44121E5CAEF}" destId="{8C94A51C-85E3-42FC-9806-274796AC915F}" srcOrd="1" destOrd="0" presId="urn:microsoft.com/office/officeart/2018/2/layout/IconVerticalSolidList"/>
    <dgm:cxn modelId="{83F79524-C697-784A-9E8D-2377EB4D0BA5}" type="presParOf" srcId="{8B707097-4BE1-4710-8DC9-F44121E5CAEF}" destId="{0EE3BDAB-A2F8-4E2B-8CA8-86888D8B1F22}" srcOrd="2" destOrd="0" presId="urn:microsoft.com/office/officeart/2018/2/layout/IconVerticalSolidList"/>
    <dgm:cxn modelId="{36874257-6011-3845-A656-9A16019ADA63}" type="presParOf" srcId="{0EE3BDAB-A2F8-4E2B-8CA8-86888D8B1F22}" destId="{B2895B34-CC37-4FAD-A8E0-D09E0022ACF0}" srcOrd="0" destOrd="0" presId="urn:microsoft.com/office/officeart/2018/2/layout/IconVerticalSolidList"/>
    <dgm:cxn modelId="{6CBAE33C-7AF0-7E48-B217-E0B1AADCB8BB}" type="presParOf" srcId="{0EE3BDAB-A2F8-4E2B-8CA8-86888D8B1F22}" destId="{52085DA8-BF2B-470A-8B01-C995BB54E8EC}" srcOrd="1" destOrd="0" presId="urn:microsoft.com/office/officeart/2018/2/layout/IconVerticalSolidList"/>
    <dgm:cxn modelId="{6D80C4F2-C8FF-594A-BA70-6ACB7EB9EF70}" type="presParOf" srcId="{0EE3BDAB-A2F8-4E2B-8CA8-86888D8B1F22}" destId="{AB0ABA7A-C70F-4C44-8A53-EB548F4B0793}" srcOrd="2" destOrd="0" presId="urn:microsoft.com/office/officeart/2018/2/layout/IconVerticalSolidList"/>
    <dgm:cxn modelId="{67CDA48C-11BE-AA41-B14F-04B2A2BBB3F2}" type="presParOf" srcId="{0EE3BDAB-A2F8-4E2B-8CA8-86888D8B1F22}" destId="{C0A5CE2A-016B-4885-B700-361B0C6B3322}" srcOrd="3" destOrd="0" presId="urn:microsoft.com/office/officeart/2018/2/layout/IconVerticalSolidList"/>
    <dgm:cxn modelId="{0C96C888-7E3C-1E4A-BBDF-246CCE9389FF}" type="presParOf" srcId="{8B707097-4BE1-4710-8DC9-F44121E5CAEF}" destId="{DA6943F9-258B-49C0-A5B7-1AD6E9130372}" srcOrd="3" destOrd="0" presId="urn:microsoft.com/office/officeart/2018/2/layout/IconVerticalSolidList"/>
    <dgm:cxn modelId="{2D212622-FC18-AB41-8F4A-1D682F822DB2}" type="presParOf" srcId="{8B707097-4BE1-4710-8DC9-F44121E5CAEF}" destId="{6256C6C7-C6EE-470E-9E62-DD9DA996F788}" srcOrd="4" destOrd="0" presId="urn:microsoft.com/office/officeart/2018/2/layout/IconVerticalSolidList"/>
    <dgm:cxn modelId="{65A146AD-ED5C-8E47-93C1-42114469F63C}" type="presParOf" srcId="{6256C6C7-C6EE-470E-9E62-DD9DA996F788}" destId="{0DFCE0B3-73A3-41B9-9775-7C7A2DECCA71}" srcOrd="0" destOrd="0" presId="urn:microsoft.com/office/officeart/2018/2/layout/IconVerticalSolidList"/>
    <dgm:cxn modelId="{2F329A64-34AE-294B-A59B-466DCE9AADDE}" type="presParOf" srcId="{6256C6C7-C6EE-470E-9E62-DD9DA996F788}" destId="{08B92789-11F8-426E-B6D8-FB4E60E7E99A}" srcOrd="1" destOrd="0" presId="urn:microsoft.com/office/officeart/2018/2/layout/IconVerticalSolidList"/>
    <dgm:cxn modelId="{CE7D84C4-4ACB-D74A-A509-698699123925}" type="presParOf" srcId="{6256C6C7-C6EE-470E-9E62-DD9DA996F788}" destId="{FE5DE968-5968-4F88-8635-E2918B4D5EBF}" srcOrd="2" destOrd="0" presId="urn:microsoft.com/office/officeart/2018/2/layout/IconVerticalSolidList"/>
    <dgm:cxn modelId="{6950B6F8-BEE8-D94F-B3E6-DC0D09DF44C3}" type="presParOf" srcId="{6256C6C7-C6EE-470E-9E62-DD9DA996F788}" destId="{9A205DBA-9EDB-4DCA-BA79-D4E4C9BDBDC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EED3BB-9AA1-410F-A585-1DA040BEDAAC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D314C6C-1E87-4A5C-898A-7AC8ED2A8BA8}">
      <dgm:prSet/>
      <dgm:spPr/>
      <dgm:t>
        <a:bodyPr/>
        <a:lstStyle/>
        <a:p>
          <a:r>
            <a:rPr lang="en-US" dirty="0" err="1"/>
            <a:t>spaCy</a:t>
          </a:r>
          <a:r>
            <a:rPr lang="en-US" dirty="0"/>
            <a:t>: </a:t>
          </a:r>
          <a:r>
            <a:rPr lang="en-US" dirty="0" err="1"/>
            <a:t>en_core_web_sm</a:t>
          </a:r>
          <a:endParaRPr lang="en-US" dirty="0"/>
        </a:p>
      </dgm:t>
    </dgm:pt>
    <dgm:pt modelId="{DABD2474-B487-4F87-AC8A-DA699F24493F}" type="parTrans" cxnId="{D00E3A8A-EC70-4B57-97F1-94E092706F1E}">
      <dgm:prSet/>
      <dgm:spPr/>
      <dgm:t>
        <a:bodyPr/>
        <a:lstStyle/>
        <a:p>
          <a:endParaRPr lang="en-US"/>
        </a:p>
      </dgm:t>
    </dgm:pt>
    <dgm:pt modelId="{5B5F4125-77DA-4C67-B9B2-808CBF6E1145}" type="sibTrans" cxnId="{D00E3A8A-EC70-4B57-97F1-94E092706F1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8197CA7-C6BE-44FC-9ABD-891A99460D8B}">
      <dgm:prSet/>
      <dgm:spPr/>
      <dgm:t>
        <a:bodyPr/>
        <a:lstStyle/>
        <a:p>
          <a:r>
            <a:rPr lang="en-US"/>
            <a:t>Nltk: stopwords</a:t>
          </a:r>
        </a:p>
      </dgm:t>
    </dgm:pt>
    <dgm:pt modelId="{9A601BD4-2804-4A4A-9C41-A8AB70525FAB}" type="parTrans" cxnId="{6435A2B1-459A-420D-9C20-111B424D04CD}">
      <dgm:prSet/>
      <dgm:spPr/>
      <dgm:t>
        <a:bodyPr/>
        <a:lstStyle/>
        <a:p>
          <a:endParaRPr lang="en-US"/>
        </a:p>
      </dgm:t>
    </dgm:pt>
    <dgm:pt modelId="{222717A3-4A18-4F02-8E79-6ACDD63856C8}" type="sibTrans" cxnId="{6435A2B1-459A-420D-9C20-111B424D04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F3CB6E6-4F24-4C7A-AD7B-D80CBB5FF33E}">
      <dgm:prSet/>
      <dgm:spPr/>
      <dgm:t>
        <a:bodyPr/>
        <a:lstStyle/>
        <a:p>
          <a:r>
            <a:rPr lang="en-US"/>
            <a:t>Bs4: BeautifulSoup (used to scrape a website)</a:t>
          </a:r>
        </a:p>
      </dgm:t>
    </dgm:pt>
    <dgm:pt modelId="{75E9DCD0-18C6-4514-83BC-FB0A44B9A7B4}" type="parTrans" cxnId="{A75957DD-E1F7-460F-9703-604F0154C4CA}">
      <dgm:prSet/>
      <dgm:spPr/>
      <dgm:t>
        <a:bodyPr/>
        <a:lstStyle/>
        <a:p>
          <a:endParaRPr lang="en-US"/>
        </a:p>
      </dgm:t>
    </dgm:pt>
    <dgm:pt modelId="{EE88CB19-A9A6-4FCE-A609-765D7D5695AA}" type="sibTrans" cxnId="{A75957DD-E1F7-460F-9703-604F0154C4CA}">
      <dgm:prSet/>
      <dgm:spPr/>
      <dgm:t>
        <a:bodyPr/>
        <a:lstStyle/>
        <a:p>
          <a:endParaRPr lang="en-US"/>
        </a:p>
      </dgm:t>
    </dgm:pt>
    <dgm:pt modelId="{856BD99D-74FD-2A47-8042-DA7A562ADE5A}" type="pres">
      <dgm:prSet presAssocID="{E0EED3BB-9AA1-410F-A585-1DA040BEDAAC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EE70C33-476B-0046-8DDB-92F789BAA637}" type="pres">
      <dgm:prSet presAssocID="{3D314C6C-1E87-4A5C-898A-7AC8ED2A8BA8}" presName="root" presStyleCnt="0"/>
      <dgm:spPr/>
    </dgm:pt>
    <dgm:pt modelId="{E967CC89-EA4F-8A4D-A259-16C8F3407EF0}" type="pres">
      <dgm:prSet presAssocID="{3D314C6C-1E87-4A5C-898A-7AC8ED2A8BA8}" presName="rootComposite" presStyleCnt="0"/>
      <dgm:spPr/>
    </dgm:pt>
    <dgm:pt modelId="{50BB163D-31CB-CF4D-BDF7-1F7B884CF406}" type="pres">
      <dgm:prSet presAssocID="{3D314C6C-1E87-4A5C-898A-7AC8ED2A8BA8}" presName="rootText" presStyleLbl="node1" presStyleIdx="0" presStyleCnt="3"/>
      <dgm:spPr/>
    </dgm:pt>
    <dgm:pt modelId="{1E6D8340-0E25-E042-9897-1BE581448D14}" type="pres">
      <dgm:prSet presAssocID="{3D314C6C-1E87-4A5C-898A-7AC8ED2A8BA8}" presName="rootConnector" presStyleLbl="node1" presStyleIdx="0" presStyleCnt="3"/>
      <dgm:spPr/>
    </dgm:pt>
    <dgm:pt modelId="{752E1A29-A24B-064B-A61E-524D2CEE019F}" type="pres">
      <dgm:prSet presAssocID="{3D314C6C-1E87-4A5C-898A-7AC8ED2A8BA8}" presName="childShape" presStyleCnt="0"/>
      <dgm:spPr/>
    </dgm:pt>
    <dgm:pt modelId="{9E0C9577-3F89-2544-A6AA-CD6CF6D01DBF}" type="pres">
      <dgm:prSet presAssocID="{D8197CA7-C6BE-44FC-9ABD-891A99460D8B}" presName="root" presStyleCnt="0"/>
      <dgm:spPr/>
    </dgm:pt>
    <dgm:pt modelId="{8BDACCC8-2CD8-654A-B0EF-1C9ACA900C9A}" type="pres">
      <dgm:prSet presAssocID="{D8197CA7-C6BE-44FC-9ABD-891A99460D8B}" presName="rootComposite" presStyleCnt="0"/>
      <dgm:spPr/>
    </dgm:pt>
    <dgm:pt modelId="{4CC388CC-7A30-684B-8A56-F5525963B244}" type="pres">
      <dgm:prSet presAssocID="{D8197CA7-C6BE-44FC-9ABD-891A99460D8B}" presName="rootText" presStyleLbl="node1" presStyleIdx="1" presStyleCnt="3"/>
      <dgm:spPr/>
    </dgm:pt>
    <dgm:pt modelId="{1043CDCF-2591-4746-AD3E-AFB2981BC762}" type="pres">
      <dgm:prSet presAssocID="{D8197CA7-C6BE-44FC-9ABD-891A99460D8B}" presName="rootConnector" presStyleLbl="node1" presStyleIdx="1" presStyleCnt="3"/>
      <dgm:spPr/>
    </dgm:pt>
    <dgm:pt modelId="{4DBEF31C-96F9-B94A-AFAC-8624E26BED9C}" type="pres">
      <dgm:prSet presAssocID="{D8197CA7-C6BE-44FC-9ABD-891A99460D8B}" presName="childShape" presStyleCnt="0"/>
      <dgm:spPr/>
    </dgm:pt>
    <dgm:pt modelId="{EF58EF8C-8233-F04E-BFFE-E4D2D144009B}" type="pres">
      <dgm:prSet presAssocID="{0F3CB6E6-4F24-4C7A-AD7B-D80CBB5FF33E}" presName="root" presStyleCnt="0"/>
      <dgm:spPr/>
    </dgm:pt>
    <dgm:pt modelId="{22393CC4-CDAA-784B-82E5-179A591B9D3B}" type="pres">
      <dgm:prSet presAssocID="{0F3CB6E6-4F24-4C7A-AD7B-D80CBB5FF33E}" presName="rootComposite" presStyleCnt="0"/>
      <dgm:spPr/>
    </dgm:pt>
    <dgm:pt modelId="{6D625D52-2DDD-0E43-93C9-CA0AB682DDB5}" type="pres">
      <dgm:prSet presAssocID="{0F3CB6E6-4F24-4C7A-AD7B-D80CBB5FF33E}" presName="rootText" presStyleLbl="node1" presStyleIdx="2" presStyleCnt="3"/>
      <dgm:spPr/>
    </dgm:pt>
    <dgm:pt modelId="{908C0CEB-3336-564D-93D6-4E6A94EA6A95}" type="pres">
      <dgm:prSet presAssocID="{0F3CB6E6-4F24-4C7A-AD7B-D80CBB5FF33E}" presName="rootConnector" presStyleLbl="node1" presStyleIdx="2" presStyleCnt="3"/>
      <dgm:spPr/>
    </dgm:pt>
    <dgm:pt modelId="{4D587D77-0BC3-134E-9B08-25620C7A463E}" type="pres">
      <dgm:prSet presAssocID="{0F3CB6E6-4F24-4C7A-AD7B-D80CBB5FF33E}" presName="childShape" presStyleCnt="0"/>
      <dgm:spPr/>
    </dgm:pt>
  </dgm:ptLst>
  <dgm:cxnLst>
    <dgm:cxn modelId="{0B6DF338-1BCA-D348-BAE3-9A4A83067975}" type="presOf" srcId="{D8197CA7-C6BE-44FC-9ABD-891A99460D8B}" destId="{4CC388CC-7A30-684B-8A56-F5525963B244}" srcOrd="0" destOrd="0" presId="urn:microsoft.com/office/officeart/2005/8/layout/hierarchy3"/>
    <dgm:cxn modelId="{E358BC7C-D0DA-8E4D-AAFF-B387A9313C40}" type="presOf" srcId="{3D314C6C-1E87-4A5C-898A-7AC8ED2A8BA8}" destId="{1E6D8340-0E25-E042-9897-1BE581448D14}" srcOrd="1" destOrd="0" presId="urn:microsoft.com/office/officeart/2005/8/layout/hierarchy3"/>
    <dgm:cxn modelId="{6F3CF188-3139-574C-A7E4-1B1571E7B1F6}" type="presOf" srcId="{0F3CB6E6-4F24-4C7A-AD7B-D80CBB5FF33E}" destId="{908C0CEB-3336-564D-93D6-4E6A94EA6A95}" srcOrd="1" destOrd="0" presId="urn:microsoft.com/office/officeart/2005/8/layout/hierarchy3"/>
    <dgm:cxn modelId="{D00E3A8A-EC70-4B57-97F1-94E092706F1E}" srcId="{E0EED3BB-9AA1-410F-A585-1DA040BEDAAC}" destId="{3D314C6C-1E87-4A5C-898A-7AC8ED2A8BA8}" srcOrd="0" destOrd="0" parTransId="{DABD2474-B487-4F87-AC8A-DA699F24493F}" sibTransId="{5B5F4125-77DA-4C67-B9B2-808CBF6E1145}"/>
    <dgm:cxn modelId="{A7FA4C8C-1FAB-CA48-88CB-9C5A302AC51A}" type="presOf" srcId="{0F3CB6E6-4F24-4C7A-AD7B-D80CBB5FF33E}" destId="{6D625D52-2DDD-0E43-93C9-CA0AB682DDB5}" srcOrd="0" destOrd="0" presId="urn:microsoft.com/office/officeart/2005/8/layout/hierarchy3"/>
    <dgm:cxn modelId="{6435A2B1-459A-420D-9C20-111B424D04CD}" srcId="{E0EED3BB-9AA1-410F-A585-1DA040BEDAAC}" destId="{D8197CA7-C6BE-44FC-9ABD-891A99460D8B}" srcOrd="1" destOrd="0" parTransId="{9A601BD4-2804-4A4A-9C41-A8AB70525FAB}" sibTransId="{222717A3-4A18-4F02-8E79-6ACDD63856C8}"/>
    <dgm:cxn modelId="{D23302CE-D235-7D49-BFFB-D158A3A5E8B7}" type="presOf" srcId="{3D314C6C-1E87-4A5C-898A-7AC8ED2A8BA8}" destId="{50BB163D-31CB-CF4D-BDF7-1F7B884CF406}" srcOrd="0" destOrd="0" presId="urn:microsoft.com/office/officeart/2005/8/layout/hierarchy3"/>
    <dgm:cxn modelId="{A75957DD-E1F7-460F-9703-604F0154C4CA}" srcId="{E0EED3BB-9AA1-410F-A585-1DA040BEDAAC}" destId="{0F3CB6E6-4F24-4C7A-AD7B-D80CBB5FF33E}" srcOrd="2" destOrd="0" parTransId="{75E9DCD0-18C6-4514-83BC-FB0A44B9A7B4}" sibTransId="{EE88CB19-A9A6-4FCE-A609-765D7D5695AA}"/>
    <dgm:cxn modelId="{C41138F4-7AE5-B448-A424-A1F9B2B7F6B4}" type="presOf" srcId="{D8197CA7-C6BE-44FC-9ABD-891A99460D8B}" destId="{1043CDCF-2591-4746-AD3E-AFB2981BC762}" srcOrd="1" destOrd="0" presId="urn:microsoft.com/office/officeart/2005/8/layout/hierarchy3"/>
    <dgm:cxn modelId="{B1062DFB-BCEA-114D-BD7C-24E4FBEC9E85}" type="presOf" srcId="{E0EED3BB-9AA1-410F-A585-1DA040BEDAAC}" destId="{856BD99D-74FD-2A47-8042-DA7A562ADE5A}" srcOrd="0" destOrd="0" presId="urn:microsoft.com/office/officeart/2005/8/layout/hierarchy3"/>
    <dgm:cxn modelId="{9252E438-1B90-2442-A8FE-F7389A0AF93D}" type="presParOf" srcId="{856BD99D-74FD-2A47-8042-DA7A562ADE5A}" destId="{5EE70C33-476B-0046-8DDB-92F789BAA637}" srcOrd="0" destOrd="0" presId="urn:microsoft.com/office/officeart/2005/8/layout/hierarchy3"/>
    <dgm:cxn modelId="{9864168E-0062-8647-91FE-1B663032C9AF}" type="presParOf" srcId="{5EE70C33-476B-0046-8DDB-92F789BAA637}" destId="{E967CC89-EA4F-8A4D-A259-16C8F3407EF0}" srcOrd="0" destOrd="0" presId="urn:microsoft.com/office/officeart/2005/8/layout/hierarchy3"/>
    <dgm:cxn modelId="{F67F5BF0-103A-0D4B-A0F7-B5F5080E30F4}" type="presParOf" srcId="{E967CC89-EA4F-8A4D-A259-16C8F3407EF0}" destId="{50BB163D-31CB-CF4D-BDF7-1F7B884CF406}" srcOrd="0" destOrd="0" presId="urn:microsoft.com/office/officeart/2005/8/layout/hierarchy3"/>
    <dgm:cxn modelId="{47C6460E-52C3-EB40-B321-5BB33170A292}" type="presParOf" srcId="{E967CC89-EA4F-8A4D-A259-16C8F3407EF0}" destId="{1E6D8340-0E25-E042-9897-1BE581448D14}" srcOrd="1" destOrd="0" presId="urn:microsoft.com/office/officeart/2005/8/layout/hierarchy3"/>
    <dgm:cxn modelId="{09AEF193-63F8-4442-873F-7994ACE612FE}" type="presParOf" srcId="{5EE70C33-476B-0046-8DDB-92F789BAA637}" destId="{752E1A29-A24B-064B-A61E-524D2CEE019F}" srcOrd="1" destOrd="0" presId="urn:microsoft.com/office/officeart/2005/8/layout/hierarchy3"/>
    <dgm:cxn modelId="{36AF5389-04D5-3546-93D0-DB07B01C6069}" type="presParOf" srcId="{856BD99D-74FD-2A47-8042-DA7A562ADE5A}" destId="{9E0C9577-3F89-2544-A6AA-CD6CF6D01DBF}" srcOrd="1" destOrd="0" presId="urn:microsoft.com/office/officeart/2005/8/layout/hierarchy3"/>
    <dgm:cxn modelId="{35F3598B-3D79-A94F-B154-64D02202061A}" type="presParOf" srcId="{9E0C9577-3F89-2544-A6AA-CD6CF6D01DBF}" destId="{8BDACCC8-2CD8-654A-B0EF-1C9ACA900C9A}" srcOrd="0" destOrd="0" presId="urn:microsoft.com/office/officeart/2005/8/layout/hierarchy3"/>
    <dgm:cxn modelId="{379EDA77-1080-C34C-B40F-23CCF82D33D1}" type="presParOf" srcId="{8BDACCC8-2CD8-654A-B0EF-1C9ACA900C9A}" destId="{4CC388CC-7A30-684B-8A56-F5525963B244}" srcOrd="0" destOrd="0" presId="urn:microsoft.com/office/officeart/2005/8/layout/hierarchy3"/>
    <dgm:cxn modelId="{2E35FF77-7C22-2447-8919-DC6F2E72B6AD}" type="presParOf" srcId="{8BDACCC8-2CD8-654A-B0EF-1C9ACA900C9A}" destId="{1043CDCF-2591-4746-AD3E-AFB2981BC762}" srcOrd="1" destOrd="0" presId="urn:microsoft.com/office/officeart/2005/8/layout/hierarchy3"/>
    <dgm:cxn modelId="{55D12CD1-489F-C14B-8EE1-D7A70FBEF206}" type="presParOf" srcId="{9E0C9577-3F89-2544-A6AA-CD6CF6D01DBF}" destId="{4DBEF31C-96F9-B94A-AFAC-8624E26BED9C}" srcOrd="1" destOrd="0" presId="urn:microsoft.com/office/officeart/2005/8/layout/hierarchy3"/>
    <dgm:cxn modelId="{E1E33DFD-1A98-134E-8DA2-1AB8B1EDBD20}" type="presParOf" srcId="{856BD99D-74FD-2A47-8042-DA7A562ADE5A}" destId="{EF58EF8C-8233-F04E-BFFE-E4D2D144009B}" srcOrd="2" destOrd="0" presId="urn:microsoft.com/office/officeart/2005/8/layout/hierarchy3"/>
    <dgm:cxn modelId="{F9CB95AD-D24C-6F48-9B66-3F3B42A7F9C0}" type="presParOf" srcId="{EF58EF8C-8233-F04E-BFFE-E4D2D144009B}" destId="{22393CC4-CDAA-784B-82E5-179A591B9D3B}" srcOrd="0" destOrd="0" presId="urn:microsoft.com/office/officeart/2005/8/layout/hierarchy3"/>
    <dgm:cxn modelId="{3E3DD96C-F0C5-DB45-BFB7-510A4C5372B4}" type="presParOf" srcId="{22393CC4-CDAA-784B-82E5-179A591B9D3B}" destId="{6D625D52-2DDD-0E43-93C9-CA0AB682DDB5}" srcOrd="0" destOrd="0" presId="urn:microsoft.com/office/officeart/2005/8/layout/hierarchy3"/>
    <dgm:cxn modelId="{810DC7C3-FAB2-F843-8AD5-B1D08901FA87}" type="presParOf" srcId="{22393CC4-CDAA-784B-82E5-179A591B9D3B}" destId="{908C0CEB-3336-564D-93D6-4E6A94EA6A95}" srcOrd="1" destOrd="0" presId="urn:microsoft.com/office/officeart/2005/8/layout/hierarchy3"/>
    <dgm:cxn modelId="{E78C63F3-F1DA-3D4E-B621-E7E29944AB46}" type="presParOf" srcId="{EF58EF8C-8233-F04E-BFFE-E4D2D144009B}" destId="{4D587D77-0BC3-134E-9B08-25620C7A463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C0198FB-DF8B-47B4-AFC4-55BBEFB01BD6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1824E50F-87C5-4AE3-8519-5F1206FEFC72}">
      <dgm:prSet/>
      <dgm:spPr/>
      <dgm:t>
        <a:bodyPr/>
        <a:lstStyle/>
        <a:p>
          <a:r>
            <a:rPr lang="en-US"/>
            <a:t>Scrape Website</a:t>
          </a:r>
        </a:p>
      </dgm:t>
    </dgm:pt>
    <dgm:pt modelId="{D46F14A5-443B-4074-B364-ECCB1B110D92}" type="parTrans" cxnId="{D806F8ED-5DB9-442B-8CC9-6536BE1EEEA1}">
      <dgm:prSet/>
      <dgm:spPr/>
      <dgm:t>
        <a:bodyPr/>
        <a:lstStyle/>
        <a:p>
          <a:endParaRPr lang="en-US"/>
        </a:p>
      </dgm:t>
    </dgm:pt>
    <dgm:pt modelId="{4C25ABEF-2B60-40C4-A0BA-99165224710C}" type="sibTrans" cxnId="{D806F8ED-5DB9-442B-8CC9-6536BE1EEEA1}">
      <dgm:prSet/>
      <dgm:spPr/>
      <dgm:t>
        <a:bodyPr/>
        <a:lstStyle/>
        <a:p>
          <a:endParaRPr lang="en-US"/>
        </a:p>
      </dgm:t>
    </dgm:pt>
    <dgm:pt modelId="{584CA40B-5BFB-4EED-A5A8-655CB96CEB7F}">
      <dgm:prSet/>
      <dgm:spPr/>
      <dgm:t>
        <a:bodyPr/>
        <a:lstStyle/>
        <a:p>
          <a:r>
            <a:rPr lang="en-US"/>
            <a:t>Convert to lower</a:t>
          </a:r>
        </a:p>
      </dgm:t>
    </dgm:pt>
    <dgm:pt modelId="{DC661EC5-810B-41CC-B79A-C01646F5F5A4}" type="parTrans" cxnId="{FA86EEAD-8DA3-4CE1-9994-E24F2D603167}">
      <dgm:prSet/>
      <dgm:spPr/>
      <dgm:t>
        <a:bodyPr/>
        <a:lstStyle/>
        <a:p>
          <a:endParaRPr lang="en-US"/>
        </a:p>
      </dgm:t>
    </dgm:pt>
    <dgm:pt modelId="{8744FDE3-21E9-432D-A271-2CFECE806D43}" type="sibTrans" cxnId="{FA86EEAD-8DA3-4CE1-9994-E24F2D603167}">
      <dgm:prSet/>
      <dgm:spPr/>
      <dgm:t>
        <a:bodyPr/>
        <a:lstStyle/>
        <a:p>
          <a:endParaRPr lang="en-US"/>
        </a:p>
      </dgm:t>
    </dgm:pt>
    <dgm:pt modelId="{FA2551D1-95C0-421B-8592-1D26C87A6868}">
      <dgm:prSet/>
      <dgm:spPr/>
      <dgm:t>
        <a:bodyPr/>
        <a:lstStyle/>
        <a:p>
          <a:r>
            <a:rPr lang="en-US"/>
            <a:t>Remove non-alphanumeric characters except commas and periods</a:t>
          </a:r>
        </a:p>
      </dgm:t>
    </dgm:pt>
    <dgm:pt modelId="{9B4B3243-04B2-41C8-98AA-5F510161A1B1}" type="parTrans" cxnId="{7D06A515-4AB6-4B91-9F4D-03EEDB37AEBF}">
      <dgm:prSet/>
      <dgm:spPr/>
      <dgm:t>
        <a:bodyPr/>
        <a:lstStyle/>
        <a:p>
          <a:endParaRPr lang="en-US"/>
        </a:p>
      </dgm:t>
    </dgm:pt>
    <dgm:pt modelId="{FDAE1971-B758-4B7F-A533-FC7C89BF7A04}" type="sibTrans" cxnId="{7D06A515-4AB6-4B91-9F4D-03EEDB37AEBF}">
      <dgm:prSet/>
      <dgm:spPr/>
      <dgm:t>
        <a:bodyPr/>
        <a:lstStyle/>
        <a:p>
          <a:endParaRPr lang="en-US"/>
        </a:p>
      </dgm:t>
    </dgm:pt>
    <dgm:pt modelId="{E50D620F-617C-415F-AE70-0C80E2F73659}">
      <dgm:prSet/>
      <dgm:spPr/>
      <dgm:t>
        <a:bodyPr/>
        <a:lstStyle/>
        <a:p>
          <a:r>
            <a:rPr lang="en-US"/>
            <a:t>Tokenize the Text</a:t>
          </a:r>
        </a:p>
      </dgm:t>
    </dgm:pt>
    <dgm:pt modelId="{EA921978-09D0-4929-95E1-6BA8A2EFA790}" type="parTrans" cxnId="{FD9C47AC-1969-477C-8D02-459EE8C4CD74}">
      <dgm:prSet/>
      <dgm:spPr/>
      <dgm:t>
        <a:bodyPr/>
        <a:lstStyle/>
        <a:p>
          <a:endParaRPr lang="en-US"/>
        </a:p>
      </dgm:t>
    </dgm:pt>
    <dgm:pt modelId="{C32F379E-4B2F-4F2C-A4D7-37972E73C331}" type="sibTrans" cxnId="{FD9C47AC-1969-477C-8D02-459EE8C4CD74}">
      <dgm:prSet/>
      <dgm:spPr/>
      <dgm:t>
        <a:bodyPr/>
        <a:lstStyle/>
        <a:p>
          <a:endParaRPr lang="en-US"/>
        </a:p>
      </dgm:t>
    </dgm:pt>
    <dgm:pt modelId="{9FAB5C63-97A6-4CE3-981D-2A44FBFF3ACB}">
      <dgm:prSet/>
      <dgm:spPr/>
      <dgm:t>
        <a:bodyPr/>
        <a:lstStyle/>
        <a:p>
          <a:r>
            <a:rPr lang="en-US"/>
            <a:t>Remove Stop Words</a:t>
          </a:r>
        </a:p>
      </dgm:t>
    </dgm:pt>
    <dgm:pt modelId="{05A6E651-BD3D-4077-8DAA-F35E0ABDAB0F}" type="parTrans" cxnId="{3DA0E062-FE76-4DCF-B2A3-FF57906E9AD1}">
      <dgm:prSet/>
      <dgm:spPr/>
      <dgm:t>
        <a:bodyPr/>
        <a:lstStyle/>
        <a:p>
          <a:endParaRPr lang="en-US"/>
        </a:p>
      </dgm:t>
    </dgm:pt>
    <dgm:pt modelId="{B584E80B-CAE0-4427-ABEC-308478249C4D}" type="sibTrans" cxnId="{3DA0E062-FE76-4DCF-B2A3-FF57906E9AD1}">
      <dgm:prSet/>
      <dgm:spPr/>
      <dgm:t>
        <a:bodyPr/>
        <a:lstStyle/>
        <a:p>
          <a:endParaRPr lang="en-US"/>
        </a:p>
      </dgm:t>
    </dgm:pt>
    <dgm:pt modelId="{7655F524-85BF-41B5-A808-3977BFEB0E60}">
      <dgm:prSet/>
      <dgm:spPr/>
      <dgm:t>
        <a:bodyPr/>
        <a:lstStyle/>
        <a:p>
          <a:r>
            <a:rPr lang="en-US"/>
            <a:t>Chatbot</a:t>
          </a:r>
        </a:p>
      </dgm:t>
    </dgm:pt>
    <dgm:pt modelId="{96ABE017-11D1-47CC-BF49-FF999D31841F}" type="parTrans" cxnId="{28C11CA8-281B-4A42-8CE8-BD2EDA66CD8A}">
      <dgm:prSet/>
      <dgm:spPr/>
      <dgm:t>
        <a:bodyPr/>
        <a:lstStyle/>
        <a:p>
          <a:endParaRPr lang="en-US"/>
        </a:p>
      </dgm:t>
    </dgm:pt>
    <dgm:pt modelId="{2367DA49-409E-49BA-8839-4696C84CFFDF}" type="sibTrans" cxnId="{28C11CA8-281B-4A42-8CE8-BD2EDA66CD8A}">
      <dgm:prSet/>
      <dgm:spPr/>
      <dgm:t>
        <a:bodyPr/>
        <a:lstStyle/>
        <a:p>
          <a:endParaRPr lang="en-US"/>
        </a:p>
      </dgm:t>
    </dgm:pt>
    <dgm:pt modelId="{0A2CC1D1-39D2-4D5C-8498-E1BAC5A6918A}">
      <dgm:prSet/>
      <dgm:spPr/>
      <dgm:t>
        <a:bodyPr/>
        <a:lstStyle/>
        <a:p>
          <a:r>
            <a:rPr lang="en-US"/>
            <a:t>Tokenize</a:t>
          </a:r>
        </a:p>
      </dgm:t>
    </dgm:pt>
    <dgm:pt modelId="{1C1D5C4B-6D10-4D3A-BA9E-04922B9BC43D}" type="parTrans" cxnId="{FABD274C-A81E-455E-B43F-69036A6891B8}">
      <dgm:prSet/>
      <dgm:spPr/>
      <dgm:t>
        <a:bodyPr/>
        <a:lstStyle/>
        <a:p>
          <a:endParaRPr lang="en-US"/>
        </a:p>
      </dgm:t>
    </dgm:pt>
    <dgm:pt modelId="{2DE76702-9722-4625-A191-1985412BB882}" type="sibTrans" cxnId="{FABD274C-A81E-455E-B43F-69036A6891B8}">
      <dgm:prSet/>
      <dgm:spPr/>
      <dgm:t>
        <a:bodyPr/>
        <a:lstStyle/>
        <a:p>
          <a:endParaRPr lang="en-US"/>
        </a:p>
      </dgm:t>
    </dgm:pt>
    <dgm:pt modelId="{43EA7942-3FC1-4FE7-96A4-9551AF1693EB}">
      <dgm:prSet/>
      <dgm:spPr/>
      <dgm:t>
        <a:bodyPr/>
        <a:lstStyle/>
        <a:p>
          <a:r>
            <a:rPr lang="en-US"/>
            <a:t>Stop Word Removal</a:t>
          </a:r>
        </a:p>
      </dgm:t>
    </dgm:pt>
    <dgm:pt modelId="{5B52DD88-FD6F-4126-9555-127A5184D5E9}" type="parTrans" cxnId="{30DFE073-8B35-48D8-AA1B-DCB2B920CFD0}">
      <dgm:prSet/>
      <dgm:spPr/>
      <dgm:t>
        <a:bodyPr/>
        <a:lstStyle/>
        <a:p>
          <a:endParaRPr lang="en-US"/>
        </a:p>
      </dgm:t>
    </dgm:pt>
    <dgm:pt modelId="{5D2D5998-0949-410A-BE99-86F148FB95E3}" type="sibTrans" cxnId="{30DFE073-8B35-48D8-AA1B-DCB2B920CFD0}">
      <dgm:prSet/>
      <dgm:spPr/>
      <dgm:t>
        <a:bodyPr/>
        <a:lstStyle/>
        <a:p>
          <a:endParaRPr lang="en-US"/>
        </a:p>
      </dgm:t>
    </dgm:pt>
    <dgm:pt modelId="{18C2CEAF-5EC5-41FD-9D0D-01DD959DF17B}">
      <dgm:prSet/>
      <dgm:spPr/>
      <dgm:t>
        <a:bodyPr/>
        <a:lstStyle/>
        <a:p>
          <a:r>
            <a:rPr lang="en-US"/>
            <a:t>Cosine Similarity</a:t>
          </a:r>
        </a:p>
      </dgm:t>
    </dgm:pt>
    <dgm:pt modelId="{DBA374DF-E5C6-4AAF-B464-04ECEB1F98FA}" type="parTrans" cxnId="{AF870721-1D2E-4D1D-A06E-9122556F7684}">
      <dgm:prSet/>
      <dgm:spPr/>
      <dgm:t>
        <a:bodyPr/>
        <a:lstStyle/>
        <a:p>
          <a:endParaRPr lang="en-US"/>
        </a:p>
      </dgm:t>
    </dgm:pt>
    <dgm:pt modelId="{D6EFE487-E357-44EE-9D22-7D458114892D}" type="sibTrans" cxnId="{AF870721-1D2E-4D1D-A06E-9122556F7684}">
      <dgm:prSet/>
      <dgm:spPr/>
      <dgm:t>
        <a:bodyPr/>
        <a:lstStyle/>
        <a:p>
          <a:endParaRPr lang="en-US"/>
        </a:p>
      </dgm:t>
    </dgm:pt>
    <dgm:pt modelId="{1D72F565-374C-4924-BA3A-183F5C799278}">
      <dgm:prSet/>
      <dgm:spPr/>
      <dgm:t>
        <a:bodyPr/>
        <a:lstStyle/>
        <a:p>
          <a:r>
            <a:rPr lang="en-US"/>
            <a:t>TF-IDF Vectorization</a:t>
          </a:r>
        </a:p>
      </dgm:t>
    </dgm:pt>
    <dgm:pt modelId="{A744CD48-9856-4878-A5BE-563C503455D5}" type="parTrans" cxnId="{9C807267-CD7A-4616-9381-A20BEC5B2CCE}">
      <dgm:prSet/>
      <dgm:spPr/>
      <dgm:t>
        <a:bodyPr/>
        <a:lstStyle/>
        <a:p>
          <a:endParaRPr lang="en-US"/>
        </a:p>
      </dgm:t>
    </dgm:pt>
    <dgm:pt modelId="{E30B43D2-3FD6-49C0-869A-BE4A0E116592}" type="sibTrans" cxnId="{9C807267-CD7A-4616-9381-A20BEC5B2CCE}">
      <dgm:prSet/>
      <dgm:spPr/>
      <dgm:t>
        <a:bodyPr/>
        <a:lstStyle/>
        <a:p>
          <a:endParaRPr lang="en-US"/>
        </a:p>
      </dgm:t>
    </dgm:pt>
    <dgm:pt modelId="{7B6435BA-99E2-2D40-ADCE-698D7B6DD6A8}" type="pres">
      <dgm:prSet presAssocID="{BC0198FB-DF8B-47B4-AFC4-55BBEFB01BD6}" presName="Name0" presStyleCnt="0">
        <dgm:presLayoutVars>
          <dgm:dir/>
          <dgm:animLvl val="lvl"/>
          <dgm:resizeHandles val="exact"/>
        </dgm:presLayoutVars>
      </dgm:prSet>
      <dgm:spPr/>
    </dgm:pt>
    <dgm:pt modelId="{E739BFA4-C1AC-B246-9AC1-2C17557EAE8D}" type="pres">
      <dgm:prSet presAssocID="{1824E50F-87C5-4AE3-8519-5F1206FEFC72}" presName="composite" presStyleCnt="0"/>
      <dgm:spPr/>
    </dgm:pt>
    <dgm:pt modelId="{9947FF27-01CB-1F46-866B-845CB582F034}" type="pres">
      <dgm:prSet presAssocID="{1824E50F-87C5-4AE3-8519-5F1206FEFC7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8C04F67-8166-DA44-8EA0-396067FCC644}" type="pres">
      <dgm:prSet presAssocID="{1824E50F-87C5-4AE3-8519-5F1206FEFC72}" presName="desTx" presStyleLbl="alignAccFollowNode1" presStyleIdx="0" presStyleCnt="2">
        <dgm:presLayoutVars>
          <dgm:bulletEnabled val="1"/>
        </dgm:presLayoutVars>
      </dgm:prSet>
      <dgm:spPr/>
    </dgm:pt>
    <dgm:pt modelId="{62668888-115D-F94C-8FDC-F2DA95C29CE7}" type="pres">
      <dgm:prSet presAssocID="{4C25ABEF-2B60-40C4-A0BA-99165224710C}" presName="space" presStyleCnt="0"/>
      <dgm:spPr/>
    </dgm:pt>
    <dgm:pt modelId="{D6F1724E-7FCA-3D4E-B992-F0554F6CFD75}" type="pres">
      <dgm:prSet presAssocID="{7655F524-85BF-41B5-A808-3977BFEB0E60}" presName="composite" presStyleCnt="0"/>
      <dgm:spPr/>
    </dgm:pt>
    <dgm:pt modelId="{5A48F6EC-D8E5-5947-A7D3-802520B587F8}" type="pres">
      <dgm:prSet presAssocID="{7655F524-85BF-41B5-A808-3977BFEB0E6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8571660-7350-7F48-8B3B-CA23D115E5E0}" type="pres">
      <dgm:prSet presAssocID="{7655F524-85BF-41B5-A808-3977BFEB0E6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CFDD5309-C549-9A48-8A2F-C77CC6591038}" type="presOf" srcId="{0A2CC1D1-39D2-4D5C-8498-E1BAC5A6918A}" destId="{08571660-7350-7F48-8B3B-CA23D115E5E0}" srcOrd="0" destOrd="0" presId="urn:microsoft.com/office/officeart/2005/8/layout/hList1"/>
    <dgm:cxn modelId="{7D06A515-4AB6-4B91-9F4D-03EEDB37AEBF}" srcId="{1824E50F-87C5-4AE3-8519-5F1206FEFC72}" destId="{FA2551D1-95C0-421B-8592-1D26C87A6868}" srcOrd="1" destOrd="0" parTransId="{9B4B3243-04B2-41C8-98AA-5F510161A1B1}" sibTransId="{FDAE1971-B758-4B7F-A533-FC7C89BF7A04}"/>
    <dgm:cxn modelId="{AF870721-1D2E-4D1D-A06E-9122556F7684}" srcId="{7655F524-85BF-41B5-A808-3977BFEB0E60}" destId="{18C2CEAF-5EC5-41FD-9D0D-01DD959DF17B}" srcOrd="2" destOrd="0" parTransId="{DBA374DF-E5C6-4AAF-B464-04ECEB1F98FA}" sibTransId="{D6EFE487-E357-44EE-9D22-7D458114892D}"/>
    <dgm:cxn modelId="{22F13341-7EC0-D64B-ADDF-4F6439A33723}" type="presOf" srcId="{FA2551D1-95C0-421B-8592-1D26C87A6868}" destId="{78C04F67-8166-DA44-8EA0-396067FCC644}" srcOrd="0" destOrd="1" presId="urn:microsoft.com/office/officeart/2005/8/layout/hList1"/>
    <dgm:cxn modelId="{FABD274C-A81E-455E-B43F-69036A6891B8}" srcId="{7655F524-85BF-41B5-A808-3977BFEB0E60}" destId="{0A2CC1D1-39D2-4D5C-8498-E1BAC5A6918A}" srcOrd="0" destOrd="0" parTransId="{1C1D5C4B-6D10-4D3A-BA9E-04922B9BC43D}" sibTransId="{2DE76702-9722-4625-A191-1985412BB882}"/>
    <dgm:cxn modelId="{3DA0E062-FE76-4DCF-B2A3-FF57906E9AD1}" srcId="{1824E50F-87C5-4AE3-8519-5F1206FEFC72}" destId="{9FAB5C63-97A6-4CE3-981D-2A44FBFF3ACB}" srcOrd="3" destOrd="0" parTransId="{05A6E651-BD3D-4077-8DAA-F35E0ABDAB0F}" sibTransId="{B584E80B-CAE0-4427-ABEC-308478249C4D}"/>
    <dgm:cxn modelId="{B7C22966-1F75-5840-9D9E-6D524510AAEB}" type="presOf" srcId="{18C2CEAF-5EC5-41FD-9D0D-01DD959DF17B}" destId="{08571660-7350-7F48-8B3B-CA23D115E5E0}" srcOrd="0" destOrd="2" presId="urn:microsoft.com/office/officeart/2005/8/layout/hList1"/>
    <dgm:cxn modelId="{28323467-655D-F54E-9ED3-CBA67671EF06}" type="presOf" srcId="{43EA7942-3FC1-4FE7-96A4-9551AF1693EB}" destId="{08571660-7350-7F48-8B3B-CA23D115E5E0}" srcOrd="0" destOrd="1" presId="urn:microsoft.com/office/officeart/2005/8/layout/hList1"/>
    <dgm:cxn modelId="{9C807267-CD7A-4616-9381-A20BEC5B2CCE}" srcId="{7655F524-85BF-41B5-A808-3977BFEB0E60}" destId="{1D72F565-374C-4924-BA3A-183F5C799278}" srcOrd="3" destOrd="0" parTransId="{A744CD48-9856-4878-A5BE-563C503455D5}" sibTransId="{E30B43D2-3FD6-49C0-869A-BE4A0E116592}"/>
    <dgm:cxn modelId="{30DFE073-8B35-48D8-AA1B-DCB2B920CFD0}" srcId="{7655F524-85BF-41B5-A808-3977BFEB0E60}" destId="{43EA7942-3FC1-4FE7-96A4-9551AF1693EB}" srcOrd="1" destOrd="0" parTransId="{5B52DD88-FD6F-4126-9555-127A5184D5E9}" sibTransId="{5D2D5998-0949-410A-BE99-86F148FB95E3}"/>
    <dgm:cxn modelId="{BBCBDFA0-184A-004E-BC8C-94A99AD3CAAD}" type="presOf" srcId="{BC0198FB-DF8B-47B4-AFC4-55BBEFB01BD6}" destId="{7B6435BA-99E2-2D40-ADCE-698D7B6DD6A8}" srcOrd="0" destOrd="0" presId="urn:microsoft.com/office/officeart/2005/8/layout/hList1"/>
    <dgm:cxn modelId="{D17163A6-70A0-284E-A793-D59DB8128C5C}" type="presOf" srcId="{1D72F565-374C-4924-BA3A-183F5C799278}" destId="{08571660-7350-7F48-8B3B-CA23D115E5E0}" srcOrd="0" destOrd="3" presId="urn:microsoft.com/office/officeart/2005/8/layout/hList1"/>
    <dgm:cxn modelId="{28C11CA8-281B-4A42-8CE8-BD2EDA66CD8A}" srcId="{BC0198FB-DF8B-47B4-AFC4-55BBEFB01BD6}" destId="{7655F524-85BF-41B5-A808-3977BFEB0E60}" srcOrd="1" destOrd="0" parTransId="{96ABE017-11D1-47CC-BF49-FF999D31841F}" sibTransId="{2367DA49-409E-49BA-8839-4696C84CFFDF}"/>
    <dgm:cxn modelId="{FD9C47AC-1969-477C-8D02-459EE8C4CD74}" srcId="{1824E50F-87C5-4AE3-8519-5F1206FEFC72}" destId="{E50D620F-617C-415F-AE70-0C80E2F73659}" srcOrd="2" destOrd="0" parTransId="{EA921978-09D0-4929-95E1-6BA8A2EFA790}" sibTransId="{C32F379E-4B2F-4F2C-A4D7-37972E73C331}"/>
    <dgm:cxn modelId="{FA86EEAD-8DA3-4CE1-9994-E24F2D603167}" srcId="{1824E50F-87C5-4AE3-8519-5F1206FEFC72}" destId="{584CA40B-5BFB-4EED-A5A8-655CB96CEB7F}" srcOrd="0" destOrd="0" parTransId="{DC661EC5-810B-41CC-B79A-C01646F5F5A4}" sibTransId="{8744FDE3-21E9-432D-A271-2CFECE806D43}"/>
    <dgm:cxn modelId="{A6C917BB-18B9-F54A-BC95-5C1DF52D8D51}" type="presOf" srcId="{E50D620F-617C-415F-AE70-0C80E2F73659}" destId="{78C04F67-8166-DA44-8EA0-396067FCC644}" srcOrd="0" destOrd="2" presId="urn:microsoft.com/office/officeart/2005/8/layout/hList1"/>
    <dgm:cxn modelId="{B983E3E2-22A8-D24B-921B-A0CC078E76D6}" type="presOf" srcId="{7655F524-85BF-41B5-A808-3977BFEB0E60}" destId="{5A48F6EC-D8E5-5947-A7D3-802520B587F8}" srcOrd="0" destOrd="0" presId="urn:microsoft.com/office/officeart/2005/8/layout/hList1"/>
    <dgm:cxn modelId="{137DD4E4-CEC7-4147-B2F1-0AAB78BACAB7}" type="presOf" srcId="{9FAB5C63-97A6-4CE3-981D-2A44FBFF3ACB}" destId="{78C04F67-8166-DA44-8EA0-396067FCC644}" srcOrd="0" destOrd="3" presId="urn:microsoft.com/office/officeart/2005/8/layout/hList1"/>
    <dgm:cxn modelId="{01858FE9-C843-B04A-B36D-6709B169B446}" type="presOf" srcId="{1824E50F-87C5-4AE3-8519-5F1206FEFC72}" destId="{9947FF27-01CB-1F46-866B-845CB582F034}" srcOrd="0" destOrd="0" presId="urn:microsoft.com/office/officeart/2005/8/layout/hList1"/>
    <dgm:cxn modelId="{D806F8ED-5DB9-442B-8CC9-6536BE1EEEA1}" srcId="{BC0198FB-DF8B-47B4-AFC4-55BBEFB01BD6}" destId="{1824E50F-87C5-4AE3-8519-5F1206FEFC72}" srcOrd="0" destOrd="0" parTransId="{D46F14A5-443B-4074-B364-ECCB1B110D92}" sibTransId="{4C25ABEF-2B60-40C4-A0BA-99165224710C}"/>
    <dgm:cxn modelId="{AD1E3BFA-A146-7D46-8831-6139DEDBC6D7}" type="presOf" srcId="{584CA40B-5BFB-4EED-A5A8-655CB96CEB7F}" destId="{78C04F67-8166-DA44-8EA0-396067FCC644}" srcOrd="0" destOrd="0" presId="urn:microsoft.com/office/officeart/2005/8/layout/hList1"/>
    <dgm:cxn modelId="{EDBEE04C-02F4-0248-9726-D3B9DB652598}" type="presParOf" srcId="{7B6435BA-99E2-2D40-ADCE-698D7B6DD6A8}" destId="{E739BFA4-C1AC-B246-9AC1-2C17557EAE8D}" srcOrd="0" destOrd="0" presId="urn:microsoft.com/office/officeart/2005/8/layout/hList1"/>
    <dgm:cxn modelId="{410C5407-C817-FC45-B700-667BB410582C}" type="presParOf" srcId="{E739BFA4-C1AC-B246-9AC1-2C17557EAE8D}" destId="{9947FF27-01CB-1F46-866B-845CB582F034}" srcOrd="0" destOrd="0" presId="urn:microsoft.com/office/officeart/2005/8/layout/hList1"/>
    <dgm:cxn modelId="{996E2088-B2B2-CB44-8D77-E291B7687449}" type="presParOf" srcId="{E739BFA4-C1AC-B246-9AC1-2C17557EAE8D}" destId="{78C04F67-8166-DA44-8EA0-396067FCC644}" srcOrd="1" destOrd="0" presId="urn:microsoft.com/office/officeart/2005/8/layout/hList1"/>
    <dgm:cxn modelId="{A9CBFA6D-5958-1B4C-A7BE-2A9C2A1E6EC4}" type="presParOf" srcId="{7B6435BA-99E2-2D40-ADCE-698D7B6DD6A8}" destId="{62668888-115D-F94C-8FDC-F2DA95C29CE7}" srcOrd="1" destOrd="0" presId="urn:microsoft.com/office/officeart/2005/8/layout/hList1"/>
    <dgm:cxn modelId="{5A2627C1-261D-CF4D-98BA-DF4874C6EDF4}" type="presParOf" srcId="{7B6435BA-99E2-2D40-ADCE-698D7B6DD6A8}" destId="{D6F1724E-7FCA-3D4E-B992-F0554F6CFD75}" srcOrd="2" destOrd="0" presId="urn:microsoft.com/office/officeart/2005/8/layout/hList1"/>
    <dgm:cxn modelId="{6B10B7D1-E97C-B641-A97A-70081C2FB736}" type="presParOf" srcId="{D6F1724E-7FCA-3D4E-B992-F0554F6CFD75}" destId="{5A48F6EC-D8E5-5947-A7D3-802520B587F8}" srcOrd="0" destOrd="0" presId="urn:microsoft.com/office/officeart/2005/8/layout/hList1"/>
    <dgm:cxn modelId="{CD12C119-CB62-604A-942D-EB3B53892B78}" type="presParOf" srcId="{D6F1724E-7FCA-3D4E-B992-F0554F6CFD75}" destId="{08571660-7350-7F48-8B3B-CA23D115E5E0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B1499C-26FC-4C0B-A9A0-E00224A6836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B5B85C2-229A-4804-8F4A-6D066D173F52}">
      <dgm:prSet/>
      <dgm:spPr/>
      <dgm:t>
        <a:bodyPr/>
        <a:lstStyle/>
        <a:p>
          <a:r>
            <a:rPr lang="en-US" b="1"/>
            <a:t>Data Collection</a:t>
          </a:r>
          <a:r>
            <a:rPr lang="en-US"/>
            <a:t>: Utilizes knowledge scraped from Wikipedia and Google searches.</a:t>
          </a:r>
        </a:p>
      </dgm:t>
    </dgm:pt>
    <dgm:pt modelId="{33E94DE0-C192-44F2-86E5-61519B9643A5}" type="parTrans" cxnId="{84093E50-2871-451A-A80D-AD549C575051}">
      <dgm:prSet/>
      <dgm:spPr/>
      <dgm:t>
        <a:bodyPr/>
        <a:lstStyle/>
        <a:p>
          <a:endParaRPr lang="en-US"/>
        </a:p>
      </dgm:t>
    </dgm:pt>
    <dgm:pt modelId="{C8634EAC-A8C1-4FF7-843D-FCD82F7E4086}" type="sibTrans" cxnId="{84093E50-2871-451A-A80D-AD549C575051}">
      <dgm:prSet/>
      <dgm:spPr/>
      <dgm:t>
        <a:bodyPr/>
        <a:lstStyle/>
        <a:p>
          <a:endParaRPr lang="en-US"/>
        </a:p>
      </dgm:t>
    </dgm:pt>
    <dgm:pt modelId="{2EB24C23-2A6B-4A17-A9DB-1F2B1459438B}">
      <dgm:prSet/>
      <dgm:spPr/>
      <dgm:t>
        <a:bodyPr/>
        <a:lstStyle/>
        <a:p>
          <a:r>
            <a:rPr lang="en-US" b="1"/>
            <a:t>Tokenization</a:t>
          </a:r>
          <a:r>
            <a:rPr lang="en-US"/>
            <a:t>: Extracts important keywords for effective search.</a:t>
          </a:r>
        </a:p>
      </dgm:t>
    </dgm:pt>
    <dgm:pt modelId="{29F4020B-B7FE-4177-8EA2-9E362FF93A90}" type="parTrans" cxnId="{8FB7BBD8-165D-4392-96C6-3D99CF4C992E}">
      <dgm:prSet/>
      <dgm:spPr/>
      <dgm:t>
        <a:bodyPr/>
        <a:lstStyle/>
        <a:p>
          <a:endParaRPr lang="en-US"/>
        </a:p>
      </dgm:t>
    </dgm:pt>
    <dgm:pt modelId="{2B16312E-A6FF-4A64-95C6-62D646E31BBE}" type="sibTrans" cxnId="{8FB7BBD8-165D-4392-96C6-3D99CF4C992E}">
      <dgm:prSet/>
      <dgm:spPr/>
      <dgm:t>
        <a:bodyPr/>
        <a:lstStyle/>
        <a:p>
          <a:endParaRPr lang="en-US"/>
        </a:p>
      </dgm:t>
    </dgm:pt>
    <dgm:pt modelId="{29AD625C-5A6A-40F6-A076-474EEA78C6BE}">
      <dgm:prSet/>
      <dgm:spPr/>
      <dgm:t>
        <a:bodyPr/>
        <a:lstStyle/>
        <a:p>
          <a:r>
            <a:rPr lang="en-US" b="1"/>
            <a:t>User Engagement</a:t>
          </a:r>
          <a:r>
            <a:rPr lang="en-US"/>
            <a:t>: Collects user preferences and allows direct questioning, aiding in data gathering.</a:t>
          </a:r>
        </a:p>
      </dgm:t>
    </dgm:pt>
    <dgm:pt modelId="{D5326F5A-BBE3-4901-AC18-45D8297463E0}" type="parTrans" cxnId="{39DC5002-24AF-4376-AC94-BC47D3C717C9}">
      <dgm:prSet/>
      <dgm:spPr/>
      <dgm:t>
        <a:bodyPr/>
        <a:lstStyle/>
        <a:p>
          <a:endParaRPr lang="en-US"/>
        </a:p>
      </dgm:t>
    </dgm:pt>
    <dgm:pt modelId="{92CC0D04-9D1B-4127-957A-5F7B6C3F1580}" type="sibTrans" cxnId="{39DC5002-24AF-4376-AC94-BC47D3C717C9}">
      <dgm:prSet/>
      <dgm:spPr/>
      <dgm:t>
        <a:bodyPr/>
        <a:lstStyle/>
        <a:p>
          <a:endParaRPr lang="en-US"/>
        </a:p>
      </dgm:t>
    </dgm:pt>
    <dgm:pt modelId="{6F489962-D858-45F6-8D15-E8E0BA286B4A}">
      <dgm:prSet/>
      <dgm:spPr/>
      <dgm:t>
        <a:bodyPr/>
        <a:lstStyle/>
        <a:p>
          <a:r>
            <a:rPr lang="en-US" b="1"/>
            <a:t>Limitless Applications</a:t>
          </a:r>
          <a:r>
            <a:rPr lang="en-US"/>
            <a:t>: Versatile tool for diverse business tasks and operations.</a:t>
          </a:r>
        </a:p>
      </dgm:t>
    </dgm:pt>
    <dgm:pt modelId="{11CC2602-E23A-4077-B616-CF1DB0CC4212}" type="parTrans" cxnId="{8F97331C-1870-4DCC-9F9F-3BDE9BE0E083}">
      <dgm:prSet/>
      <dgm:spPr/>
      <dgm:t>
        <a:bodyPr/>
        <a:lstStyle/>
        <a:p>
          <a:endParaRPr lang="en-US"/>
        </a:p>
      </dgm:t>
    </dgm:pt>
    <dgm:pt modelId="{2204AB37-05A8-4A99-9764-555C57BF7A60}" type="sibTrans" cxnId="{8F97331C-1870-4DCC-9F9F-3BDE9BE0E083}">
      <dgm:prSet/>
      <dgm:spPr/>
      <dgm:t>
        <a:bodyPr/>
        <a:lstStyle/>
        <a:p>
          <a:endParaRPr lang="en-US"/>
        </a:p>
      </dgm:t>
    </dgm:pt>
    <dgm:pt modelId="{51A41142-B721-4C1A-9EB0-94D1258C65A4}" type="pres">
      <dgm:prSet presAssocID="{E2B1499C-26FC-4C0B-A9A0-E00224A68369}" presName="root" presStyleCnt="0">
        <dgm:presLayoutVars>
          <dgm:dir/>
          <dgm:resizeHandles val="exact"/>
        </dgm:presLayoutVars>
      </dgm:prSet>
      <dgm:spPr/>
    </dgm:pt>
    <dgm:pt modelId="{0E42C587-16D4-43DB-A32B-24C50FEBF0AC}" type="pres">
      <dgm:prSet presAssocID="{E2B1499C-26FC-4C0B-A9A0-E00224A68369}" presName="container" presStyleCnt="0">
        <dgm:presLayoutVars>
          <dgm:dir/>
          <dgm:resizeHandles val="exact"/>
        </dgm:presLayoutVars>
      </dgm:prSet>
      <dgm:spPr/>
    </dgm:pt>
    <dgm:pt modelId="{EBC0110A-0C7B-4F49-9B10-44B08A4F8A18}" type="pres">
      <dgm:prSet presAssocID="{2B5B85C2-229A-4804-8F4A-6D066D173F52}" presName="compNode" presStyleCnt="0"/>
      <dgm:spPr/>
    </dgm:pt>
    <dgm:pt modelId="{ABAF0861-64AD-4EA5-8006-AC7B9385AA3A}" type="pres">
      <dgm:prSet presAssocID="{2B5B85C2-229A-4804-8F4A-6D066D173F52}" presName="iconBgRect" presStyleLbl="bgShp" presStyleIdx="0" presStyleCnt="4"/>
      <dgm:spPr/>
    </dgm:pt>
    <dgm:pt modelId="{2008D0A1-E4B2-4783-A477-A84B26B5E006}" type="pres">
      <dgm:prSet presAssocID="{2B5B85C2-229A-4804-8F4A-6D066D173F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0E108894-9F7C-4930-B1ED-0E2351B5238C}" type="pres">
      <dgm:prSet presAssocID="{2B5B85C2-229A-4804-8F4A-6D066D173F52}" presName="spaceRect" presStyleCnt="0"/>
      <dgm:spPr/>
    </dgm:pt>
    <dgm:pt modelId="{75DEA41C-26FC-4F34-9E68-44C68B4B74AE}" type="pres">
      <dgm:prSet presAssocID="{2B5B85C2-229A-4804-8F4A-6D066D173F52}" presName="textRect" presStyleLbl="revTx" presStyleIdx="0" presStyleCnt="4">
        <dgm:presLayoutVars>
          <dgm:chMax val="1"/>
          <dgm:chPref val="1"/>
        </dgm:presLayoutVars>
      </dgm:prSet>
      <dgm:spPr/>
    </dgm:pt>
    <dgm:pt modelId="{6FAF921F-1941-4575-9AFA-3807C96358AD}" type="pres">
      <dgm:prSet presAssocID="{C8634EAC-A8C1-4FF7-843D-FCD82F7E4086}" presName="sibTrans" presStyleLbl="sibTrans2D1" presStyleIdx="0" presStyleCnt="0"/>
      <dgm:spPr/>
    </dgm:pt>
    <dgm:pt modelId="{483DCB6E-6057-4FFC-8D4C-B7AFA8FA2525}" type="pres">
      <dgm:prSet presAssocID="{2EB24C23-2A6B-4A17-A9DB-1F2B1459438B}" presName="compNode" presStyleCnt="0"/>
      <dgm:spPr/>
    </dgm:pt>
    <dgm:pt modelId="{B90F76B4-AF33-48DF-9BC0-B16BEE663F24}" type="pres">
      <dgm:prSet presAssocID="{2EB24C23-2A6B-4A17-A9DB-1F2B1459438B}" presName="iconBgRect" presStyleLbl="bgShp" presStyleIdx="1" presStyleCnt="4"/>
      <dgm:spPr/>
    </dgm:pt>
    <dgm:pt modelId="{1EE090A1-370C-49A8-B798-6F4E038C2274}" type="pres">
      <dgm:prSet presAssocID="{2EB24C23-2A6B-4A17-A9DB-1F2B1459438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tune Cookie"/>
        </a:ext>
      </dgm:extLst>
    </dgm:pt>
    <dgm:pt modelId="{F559299D-9A48-47C7-AC5D-463D137D4C53}" type="pres">
      <dgm:prSet presAssocID="{2EB24C23-2A6B-4A17-A9DB-1F2B1459438B}" presName="spaceRect" presStyleCnt="0"/>
      <dgm:spPr/>
    </dgm:pt>
    <dgm:pt modelId="{1ED9F9AB-1792-4E45-AC19-D2B9A6A1F9CB}" type="pres">
      <dgm:prSet presAssocID="{2EB24C23-2A6B-4A17-A9DB-1F2B1459438B}" presName="textRect" presStyleLbl="revTx" presStyleIdx="1" presStyleCnt="4">
        <dgm:presLayoutVars>
          <dgm:chMax val="1"/>
          <dgm:chPref val="1"/>
        </dgm:presLayoutVars>
      </dgm:prSet>
      <dgm:spPr/>
    </dgm:pt>
    <dgm:pt modelId="{223ABECC-064C-47DE-A94A-0EE0A62A91D7}" type="pres">
      <dgm:prSet presAssocID="{2B16312E-A6FF-4A64-95C6-62D646E31BBE}" presName="sibTrans" presStyleLbl="sibTrans2D1" presStyleIdx="0" presStyleCnt="0"/>
      <dgm:spPr/>
    </dgm:pt>
    <dgm:pt modelId="{91E1E392-6990-4C5C-B5F3-45F1966E899B}" type="pres">
      <dgm:prSet presAssocID="{29AD625C-5A6A-40F6-A076-474EEA78C6BE}" presName="compNode" presStyleCnt="0"/>
      <dgm:spPr/>
    </dgm:pt>
    <dgm:pt modelId="{D696AD14-1163-402E-9212-6EB576C531FF}" type="pres">
      <dgm:prSet presAssocID="{29AD625C-5A6A-40F6-A076-474EEA78C6BE}" presName="iconBgRect" presStyleLbl="bgShp" presStyleIdx="2" presStyleCnt="4"/>
      <dgm:spPr/>
    </dgm:pt>
    <dgm:pt modelId="{43081DDF-FD90-40C7-9C45-B2D714D0BB3E}" type="pres">
      <dgm:prSet presAssocID="{29AD625C-5A6A-40F6-A076-474EEA78C6B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C285B67-F345-4AD5-8633-99377E32C568}" type="pres">
      <dgm:prSet presAssocID="{29AD625C-5A6A-40F6-A076-474EEA78C6BE}" presName="spaceRect" presStyleCnt="0"/>
      <dgm:spPr/>
    </dgm:pt>
    <dgm:pt modelId="{A228B5E0-F846-47FE-9F95-D24A5A75B49B}" type="pres">
      <dgm:prSet presAssocID="{29AD625C-5A6A-40F6-A076-474EEA78C6BE}" presName="textRect" presStyleLbl="revTx" presStyleIdx="2" presStyleCnt="4">
        <dgm:presLayoutVars>
          <dgm:chMax val="1"/>
          <dgm:chPref val="1"/>
        </dgm:presLayoutVars>
      </dgm:prSet>
      <dgm:spPr/>
    </dgm:pt>
    <dgm:pt modelId="{96D3E607-D805-4FF3-849E-16681F144B93}" type="pres">
      <dgm:prSet presAssocID="{92CC0D04-9D1B-4127-957A-5F7B6C3F1580}" presName="sibTrans" presStyleLbl="sibTrans2D1" presStyleIdx="0" presStyleCnt="0"/>
      <dgm:spPr/>
    </dgm:pt>
    <dgm:pt modelId="{A1AE5A2E-0563-49AB-A53D-EFB86DC92104}" type="pres">
      <dgm:prSet presAssocID="{6F489962-D858-45F6-8D15-E8E0BA286B4A}" presName="compNode" presStyleCnt="0"/>
      <dgm:spPr/>
    </dgm:pt>
    <dgm:pt modelId="{B4E9CD2B-6369-4AA3-91B8-FFA441222EDF}" type="pres">
      <dgm:prSet presAssocID="{6F489962-D858-45F6-8D15-E8E0BA286B4A}" presName="iconBgRect" presStyleLbl="bgShp" presStyleIdx="3" presStyleCnt="4"/>
      <dgm:spPr/>
    </dgm:pt>
    <dgm:pt modelId="{4EEB1CBF-3854-40CB-9996-3553B7961604}" type="pres">
      <dgm:prSet presAssocID="{6F489962-D858-45F6-8D15-E8E0BA286B4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56F82430-88BB-4333-9F42-086EB7E41238}" type="pres">
      <dgm:prSet presAssocID="{6F489962-D858-45F6-8D15-E8E0BA286B4A}" presName="spaceRect" presStyleCnt="0"/>
      <dgm:spPr/>
    </dgm:pt>
    <dgm:pt modelId="{7650C0EE-AB9D-47D7-B048-62FC4976BC6B}" type="pres">
      <dgm:prSet presAssocID="{6F489962-D858-45F6-8D15-E8E0BA286B4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9DC5002-24AF-4376-AC94-BC47D3C717C9}" srcId="{E2B1499C-26FC-4C0B-A9A0-E00224A68369}" destId="{29AD625C-5A6A-40F6-A076-474EEA78C6BE}" srcOrd="2" destOrd="0" parTransId="{D5326F5A-BBE3-4901-AC18-45D8297463E0}" sibTransId="{92CC0D04-9D1B-4127-957A-5F7B6C3F1580}"/>
    <dgm:cxn modelId="{8F97331C-1870-4DCC-9F9F-3BDE9BE0E083}" srcId="{E2B1499C-26FC-4C0B-A9A0-E00224A68369}" destId="{6F489962-D858-45F6-8D15-E8E0BA286B4A}" srcOrd="3" destOrd="0" parTransId="{11CC2602-E23A-4077-B616-CF1DB0CC4212}" sibTransId="{2204AB37-05A8-4A99-9764-555C57BF7A60}"/>
    <dgm:cxn modelId="{591B072B-9AB1-4CC2-81B2-B4325E63B50A}" type="presOf" srcId="{2B16312E-A6FF-4A64-95C6-62D646E31BBE}" destId="{223ABECC-064C-47DE-A94A-0EE0A62A91D7}" srcOrd="0" destOrd="0" presId="urn:microsoft.com/office/officeart/2018/2/layout/IconCircleList"/>
    <dgm:cxn modelId="{84093E50-2871-451A-A80D-AD549C575051}" srcId="{E2B1499C-26FC-4C0B-A9A0-E00224A68369}" destId="{2B5B85C2-229A-4804-8F4A-6D066D173F52}" srcOrd="0" destOrd="0" parTransId="{33E94DE0-C192-44F2-86E5-61519B9643A5}" sibTransId="{C8634EAC-A8C1-4FF7-843D-FCD82F7E4086}"/>
    <dgm:cxn modelId="{ECA70564-45B6-4588-83A8-36C35E74663C}" type="presOf" srcId="{2B5B85C2-229A-4804-8F4A-6D066D173F52}" destId="{75DEA41C-26FC-4F34-9E68-44C68B4B74AE}" srcOrd="0" destOrd="0" presId="urn:microsoft.com/office/officeart/2018/2/layout/IconCircleList"/>
    <dgm:cxn modelId="{76BE4F7A-03E7-4B5B-88D1-8C0BE18F92BC}" type="presOf" srcId="{6F489962-D858-45F6-8D15-E8E0BA286B4A}" destId="{7650C0EE-AB9D-47D7-B048-62FC4976BC6B}" srcOrd="0" destOrd="0" presId="urn:microsoft.com/office/officeart/2018/2/layout/IconCircleList"/>
    <dgm:cxn modelId="{CE74F27B-351C-4430-822A-860A59A09C03}" type="presOf" srcId="{E2B1499C-26FC-4C0B-A9A0-E00224A68369}" destId="{51A41142-B721-4C1A-9EB0-94D1258C65A4}" srcOrd="0" destOrd="0" presId="urn:microsoft.com/office/officeart/2018/2/layout/IconCircleList"/>
    <dgm:cxn modelId="{A49C977C-821E-4E0D-ACAA-C9023920B19E}" type="presOf" srcId="{92CC0D04-9D1B-4127-957A-5F7B6C3F1580}" destId="{96D3E607-D805-4FF3-849E-16681F144B93}" srcOrd="0" destOrd="0" presId="urn:microsoft.com/office/officeart/2018/2/layout/IconCircleList"/>
    <dgm:cxn modelId="{AA24997E-408F-4ACF-B721-2599083404E8}" type="presOf" srcId="{C8634EAC-A8C1-4FF7-843D-FCD82F7E4086}" destId="{6FAF921F-1941-4575-9AFA-3807C96358AD}" srcOrd="0" destOrd="0" presId="urn:microsoft.com/office/officeart/2018/2/layout/IconCircleList"/>
    <dgm:cxn modelId="{8C99FDC6-6E53-45F9-8C2E-4C22E849CA39}" type="presOf" srcId="{29AD625C-5A6A-40F6-A076-474EEA78C6BE}" destId="{A228B5E0-F846-47FE-9F95-D24A5A75B49B}" srcOrd="0" destOrd="0" presId="urn:microsoft.com/office/officeart/2018/2/layout/IconCircleList"/>
    <dgm:cxn modelId="{8FB7BBD8-165D-4392-96C6-3D99CF4C992E}" srcId="{E2B1499C-26FC-4C0B-A9A0-E00224A68369}" destId="{2EB24C23-2A6B-4A17-A9DB-1F2B1459438B}" srcOrd="1" destOrd="0" parTransId="{29F4020B-B7FE-4177-8EA2-9E362FF93A90}" sibTransId="{2B16312E-A6FF-4A64-95C6-62D646E31BBE}"/>
    <dgm:cxn modelId="{CDC745E8-988B-4A9E-A627-17692B2CD85E}" type="presOf" srcId="{2EB24C23-2A6B-4A17-A9DB-1F2B1459438B}" destId="{1ED9F9AB-1792-4E45-AC19-D2B9A6A1F9CB}" srcOrd="0" destOrd="0" presId="urn:microsoft.com/office/officeart/2018/2/layout/IconCircleList"/>
    <dgm:cxn modelId="{96E13487-1A6D-458D-8BAE-DBD42A0008D0}" type="presParOf" srcId="{51A41142-B721-4C1A-9EB0-94D1258C65A4}" destId="{0E42C587-16D4-43DB-A32B-24C50FEBF0AC}" srcOrd="0" destOrd="0" presId="urn:microsoft.com/office/officeart/2018/2/layout/IconCircleList"/>
    <dgm:cxn modelId="{09B019A6-DEA8-4935-9BFE-A49FF3424984}" type="presParOf" srcId="{0E42C587-16D4-43DB-A32B-24C50FEBF0AC}" destId="{EBC0110A-0C7B-4F49-9B10-44B08A4F8A18}" srcOrd="0" destOrd="0" presId="urn:microsoft.com/office/officeart/2018/2/layout/IconCircleList"/>
    <dgm:cxn modelId="{1CCFDB26-408B-4B2E-AEC9-2E7F5A43DD46}" type="presParOf" srcId="{EBC0110A-0C7B-4F49-9B10-44B08A4F8A18}" destId="{ABAF0861-64AD-4EA5-8006-AC7B9385AA3A}" srcOrd="0" destOrd="0" presId="urn:microsoft.com/office/officeart/2018/2/layout/IconCircleList"/>
    <dgm:cxn modelId="{064B3E24-4D25-43BE-80AC-872BAB65B844}" type="presParOf" srcId="{EBC0110A-0C7B-4F49-9B10-44B08A4F8A18}" destId="{2008D0A1-E4B2-4783-A477-A84B26B5E006}" srcOrd="1" destOrd="0" presId="urn:microsoft.com/office/officeart/2018/2/layout/IconCircleList"/>
    <dgm:cxn modelId="{B8C179CD-EAC6-4A84-8E51-CFAC65F1D377}" type="presParOf" srcId="{EBC0110A-0C7B-4F49-9B10-44B08A4F8A18}" destId="{0E108894-9F7C-4930-B1ED-0E2351B5238C}" srcOrd="2" destOrd="0" presId="urn:microsoft.com/office/officeart/2018/2/layout/IconCircleList"/>
    <dgm:cxn modelId="{06C45811-FE07-47CC-BEFA-89980D6809DC}" type="presParOf" srcId="{EBC0110A-0C7B-4F49-9B10-44B08A4F8A18}" destId="{75DEA41C-26FC-4F34-9E68-44C68B4B74AE}" srcOrd="3" destOrd="0" presId="urn:microsoft.com/office/officeart/2018/2/layout/IconCircleList"/>
    <dgm:cxn modelId="{72905652-CB63-4D48-B9C5-3F1B5DF412C7}" type="presParOf" srcId="{0E42C587-16D4-43DB-A32B-24C50FEBF0AC}" destId="{6FAF921F-1941-4575-9AFA-3807C96358AD}" srcOrd="1" destOrd="0" presId="urn:microsoft.com/office/officeart/2018/2/layout/IconCircleList"/>
    <dgm:cxn modelId="{393A8A6B-C673-4A65-AFA4-BB10D1D219F8}" type="presParOf" srcId="{0E42C587-16D4-43DB-A32B-24C50FEBF0AC}" destId="{483DCB6E-6057-4FFC-8D4C-B7AFA8FA2525}" srcOrd="2" destOrd="0" presId="urn:microsoft.com/office/officeart/2018/2/layout/IconCircleList"/>
    <dgm:cxn modelId="{6FA89832-4C33-4A8D-B63C-EE18BC5B725B}" type="presParOf" srcId="{483DCB6E-6057-4FFC-8D4C-B7AFA8FA2525}" destId="{B90F76B4-AF33-48DF-9BC0-B16BEE663F24}" srcOrd="0" destOrd="0" presId="urn:microsoft.com/office/officeart/2018/2/layout/IconCircleList"/>
    <dgm:cxn modelId="{FED5D1F8-3749-46DE-A258-2FBFFA90E230}" type="presParOf" srcId="{483DCB6E-6057-4FFC-8D4C-B7AFA8FA2525}" destId="{1EE090A1-370C-49A8-B798-6F4E038C2274}" srcOrd="1" destOrd="0" presId="urn:microsoft.com/office/officeart/2018/2/layout/IconCircleList"/>
    <dgm:cxn modelId="{C9DDC896-2CC3-4B7C-901A-2C92603AF0D2}" type="presParOf" srcId="{483DCB6E-6057-4FFC-8D4C-B7AFA8FA2525}" destId="{F559299D-9A48-47C7-AC5D-463D137D4C53}" srcOrd="2" destOrd="0" presId="urn:microsoft.com/office/officeart/2018/2/layout/IconCircleList"/>
    <dgm:cxn modelId="{7D3677AF-31CC-44E7-8BAC-6C173CBCBAAD}" type="presParOf" srcId="{483DCB6E-6057-4FFC-8D4C-B7AFA8FA2525}" destId="{1ED9F9AB-1792-4E45-AC19-D2B9A6A1F9CB}" srcOrd="3" destOrd="0" presId="urn:microsoft.com/office/officeart/2018/2/layout/IconCircleList"/>
    <dgm:cxn modelId="{33EA3802-13A2-4F87-B9B8-53EABF0D62C0}" type="presParOf" srcId="{0E42C587-16D4-43DB-A32B-24C50FEBF0AC}" destId="{223ABECC-064C-47DE-A94A-0EE0A62A91D7}" srcOrd="3" destOrd="0" presId="urn:microsoft.com/office/officeart/2018/2/layout/IconCircleList"/>
    <dgm:cxn modelId="{EAA65DEB-8504-41ED-B115-EDCFD11635B6}" type="presParOf" srcId="{0E42C587-16D4-43DB-A32B-24C50FEBF0AC}" destId="{91E1E392-6990-4C5C-B5F3-45F1966E899B}" srcOrd="4" destOrd="0" presId="urn:microsoft.com/office/officeart/2018/2/layout/IconCircleList"/>
    <dgm:cxn modelId="{9B1F2CF5-C31E-4182-98A3-B28290A1F3D5}" type="presParOf" srcId="{91E1E392-6990-4C5C-B5F3-45F1966E899B}" destId="{D696AD14-1163-402E-9212-6EB576C531FF}" srcOrd="0" destOrd="0" presId="urn:microsoft.com/office/officeart/2018/2/layout/IconCircleList"/>
    <dgm:cxn modelId="{8D674C0E-5FE4-4DD0-BC8A-72A005A211B8}" type="presParOf" srcId="{91E1E392-6990-4C5C-B5F3-45F1966E899B}" destId="{43081DDF-FD90-40C7-9C45-B2D714D0BB3E}" srcOrd="1" destOrd="0" presId="urn:microsoft.com/office/officeart/2018/2/layout/IconCircleList"/>
    <dgm:cxn modelId="{80EF8706-3946-47AD-887D-A0D83E62E30C}" type="presParOf" srcId="{91E1E392-6990-4C5C-B5F3-45F1966E899B}" destId="{9C285B67-F345-4AD5-8633-99377E32C568}" srcOrd="2" destOrd="0" presId="urn:microsoft.com/office/officeart/2018/2/layout/IconCircleList"/>
    <dgm:cxn modelId="{3F76B6A6-B116-4B97-B687-343A8089ECD7}" type="presParOf" srcId="{91E1E392-6990-4C5C-B5F3-45F1966E899B}" destId="{A228B5E0-F846-47FE-9F95-D24A5A75B49B}" srcOrd="3" destOrd="0" presId="urn:microsoft.com/office/officeart/2018/2/layout/IconCircleList"/>
    <dgm:cxn modelId="{67F9F3BC-5C7B-426B-9EEA-2BD9CEB62891}" type="presParOf" srcId="{0E42C587-16D4-43DB-A32B-24C50FEBF0AC}" destId="{96D3E607-D805-4FF3-849E-16681F144B93}" srcOrd="5" destOrd="0" presId="urn:microsoft.com/office/officeart/2018/2/layout/IconCircleList"/>
    <dgm:cxn modelId="{B5E4520E-CCEE-4C0B-AE36-449A002972D4}" type="presParOf" srcId="{0E42C587-16D4-43DB-A32B-24C50FEBF0AC}" destId="{A1AE5A2E-0563-49AB-A53D-EFB86DC92104}" srcOrd="6" destOrd="0" presId="urn:microsoft.com/office/officeart/2018/2/layout/IconCircleList"/>
    <dgm:cxn modelId="{9D07B603-FF17-45C2-BD0F-9F9C751275F7}" type="presParOf" srcId="{A1AE5A2E-0563-49AB-A53D-EFB86DC92104}" destId="{B4E9CD2B-6369-4AA3-91B8-FFA441222EDF}" srcOrd="0" destOrd="0" presId="urn:microsoft.com/office/officeart/2018/2/layout/IconCircleList"/>
    <dgm:cxn modelId="{F6E98AD3-602B-42BD-A7C3-A051E5F41C54}" type="presParOf" srcId="{A1AE5A2E-0563-49AB-A53D-EFB86DC92104}" destId="{4EEB1CBF-3854-40CB-9996-3553B7961604}" srcOrd="1" destOrd="0" presId="urn:microsoft.com/office/officeart/2018/2/layout/IconCircleList"/>
    <dgm:cxn modelId="{B02B5F8F-6469-4122-8288-3674F353406B}" type="presParOf" srcId="{A1AE5A2E-0563-49AB-A53D-EFB86DC92104}" destId="{56F82430-88BB-4333-9F42-086EB7E41238}" srcOrd="2" destOrd="0" presId="urn:microsoft.com/office/officeart/2018/2/layout/IconCircleList"/>
    <dgm:cxn modelId="{AA769410-C5BF-45D7-8A58-7725713198E1}" type="presParOf" srcId="{A1AE5A2E-0563-49AB-A53D-EFB86DC92104}" destId="{7650C0EE-AB9D-47D7-B048-62FC4976BC6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9AD7CC-BE0C-49DE-83EE-83F70A0742F4}">
      <dsp:nvSpPr>
        <dsp:cNvPr id="0" name=""/>
        <dsp:cNvSpPr/>
      </dsp:nvSpPr>
      <dsp:spPr>
        <a:xfrm>
          <a:off x="0" y="1756"/>
          <a:ext cx="10753242" cy="8902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25679-6661-447C-B3D5-AB38197E1E8B}">
      <dsp:nvSpPr>
        <dsp:cNvPr id="0" name=""/>
        <dsp:cNvSpPr/>
      </dsp:nvSpPr>
      <dsp:spPr>
        <a:xfrm>
          <a:off x="269294" y="202058"/>
          <a:ext cx="489627" cy="4896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2F13EC-4201-479F-B68D-270DA406AA0B}">
      <dsp:nvSpPr>
        <dsp:cNvPr id="0" name=""/>
        <dsp:cNvSpPr/>
      </dsp:nvSpPr>
      <dsp:spPr>
        <a:xfrm>
          <a:off x="1028216" y="1756"/>
          <a:ext cx="9725025" cy="890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216" tIns="94216" rIns="94216" bIns="9421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Introducing our innovative chatbot project aimed at streamlining information retrieval processes.</a:t>
          </a:r>
          <a:endParaRPr lang="en-US" sz="2200" kern="1200" dirty="0"/>
        </a:p>
      </dsp:txBody>
      <dsp:txXfrm>
        <a:off x="1028216" y="1756"/>
        <a:ext cx="9725025" cy="890231"/>
      </dsp:txXfrm>
    </dsp:sp>
    <dsp:sp modelId="{EDB71B57-7EC5-43CE-81EB-1EE99B214BA8}">
      <dsp:nvSpPr>
        <dsp:cNvPr id="0" name=""/>
        <dsp:cNvSpPr/>
      </dsp:nvSpPr>
      <dsp:spPr>
        <a:xfrm>
          <a:off x="0" y="1114545"/>
          <a:ext cx="10753242" cy="8902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667A6E-BE12-4C23-91A4-7C1312A9FA9E}">
      <dsp:nvSpPr>
        <dsp:cNvPr id="0" name=""/>
        <dsp:cNvSpPr/>
      </dsp:nvSpPr>
      <dsp:spPr>
        <a:xfrm>
          <a:off x="269294" y="1314847"/>
          <a:ext cx="489627" cy="48962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9447B-F425-4C9E-9C9F-014F0B6C5412}">
      <dsp:nvSpPr>
        <dsp:cNvPr id="0" name=""/>
        <dsp:cNvSpPr/>
      </dsp:nvSpPr>
      <dsp:spPr>
        <a:xfrm>
          <a:off x="1028216" y="1114545"/>
          <a:ext cx="9725025" cy="890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216" tIns="94216" rIns="94216" bIns="9421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Leveraging cutting-edge technology to extract data from Wikipedia articles.</a:t>
          </a:r>
          <a:endParaRPr lang="en-US" sz="2200" kern="1200" dirty="0"/>
        </a:p>
      </dsp:txBody>
      <dsp:txXfrm>
        <a:off x="1028216" y="1114545"/>
        <a:ext cx="9725025" cy="890231"/>
      </dsp:txXfrm>
    </dsp:sp>
    <dsp:sp modelId="{39A51495-9642-4BA6-B63E-2690318AC196}">
      <dsp:nvSpPr>
        <dsp:cNvPr id="0" name=""/>
        <dsp:cNvSpPr/>
      </dsp:nvSpPr>
      <dsp:spPr>
        <a:xfrm>
          <a:off x="0" y="2227334"/>
          <a:ext cx="10753242" cy="8902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C72F66-48B0-4CC6-83C5-85BD87C14860}">
      <dsp:nvSpPr>
        <dsp:cNvPr id="0" name=""/>
        <dsp:cNvSpPr/>
      </dsp:nvSpPr>
      <dsp:spPr>
        <a:xfrm>
          <a:off x="269294" y="2427636"/>
          <a:ext cx="489627" cy="48962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4B2BAE-9513-4C31-854B-E77926914FD0}">
      <dsp:nvSpPr>
        <dsp:cNvPr id="0" name=""/>
        <dsp:cNvSpPr/>
      </dsp:nvSpPr>
      <dsp:spPr>
        <a:xfrm>
          <a:off x="1028216" y="2227334"/>
          <a:ext cx="9725025" cy="890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216" tIns="94216" rIns="94216" bIns="9421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Transforming user interactions through natural language processing and conversational AI.</a:t>
          </a:r>
          <a:endParaRPr lang="en-US" sz="2200" kern="1200" dirty="0"/>
        </a:p>
      </dsp:txBody>
      <dsp:txXfrm>
        <a:off x="1028216" y="2227334"/>
        <a:ext cx="9725025" cy="890231"/>
      </dsp:txXfrm>
    </dsp:sp>
    <dsp:sp modelId="{5275EE40-26B0-47F4-9B5F-17CD189B3CD2}">
      <dsp:nvSpPr>
        <dsp:cNvPr id="0" name=""/>
        <dsp:cNvSpPr/>
      </dsp:nvSpPr>
      <dsp:spPr>
        <a:xfrm>
          <a:off x="0" y="3340123"/>
          <a:ext cx="10753242" cy="89023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1785E6-05B5-40B1-997F-B0030970F17C}">
      <dsp:nvSpPr>
        <dsp:cNvPr id="0" name=""/>
        <dsp:cNvSpPr/>
      </dsp:nvSpPr>
      <dsp:spPr>
        <a:xfrm>
          <a:off x="269294" y="3540425"/>
          <a:ext cx="489627" cy="48962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85F66-A665-4B38-87F9-FECC994EAB65}">
      <dsp:nvSpPr>
        <dsp:cNvPr id="0" name=""/>
        <dsp:cNvSpPr/>
      </dsp:nvSpPr>
      <dsp:spPr>
        <a:xfrm>
          <a:off x="1028216" y="3340123"/>
          <a:ext cx="9725025" cy="8902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216" tIns="94216" rIns="94216" bIns="94216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 dirty="0"/>
            <a:t>Exploring the versatility of chatbots beyond celebrity queries to enhance user engagement across various domains.</a:t>
          </a:r>
          <a:endParaRPr lang="en-US" sz="2200" kern="1200" dirty="0"/>
        </a:p>
      </dsp:txBody>
      <dsp:txXfrm>
        <a:off x="1028216" y="3340123"/>
        <a:ext cx="9725025" cy="8902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2EFEB1-7E57-4C9C-AC3D-9EF7D0332C24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485EE6-D26D-4873-9610-05612B64765A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04F74-B250-477F-AC99-6BC1DB03C086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Objective</a:t>
          </a:r>
          <a:r>
            <a:rPr lang="en-US" sz="2100" kern="1200" dirty="0"/>
            <a:t>: Develop a chatbot to extract data from a Taylor Swift Wikipedia article and respond to user inquiries. </a:t>
          </a:r>
        </a:p>
      </dsp:txBody>
      <dsp:txXfrm>
        <a:off x="1435590" y="531"/>
        <a:ext cx="9080009" cy="1242935"/>
      </dsp:txXfrm>
    </dsp:sp>
    <dsp:sp modelId="{B2895B34-CC37-4FAD-A8E0-D09E0022ACF0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085DA8-BF2B-470A-8B01-C995BB54E8E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5CE2A-016B-4885-B700-361B0C6B3322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Versatility</a:t>
          </a:r>
          <a:r>
            <a:rPr lang="en-US" sz="2100" kern="1200" dirty="0"/>
            <a:t>: Beyond celebrity inquiries, the chatbot guides users on websites, provides direct answers, and saves customer time.</a:t>
          </a:r>
        </a:p>
      </dsp:txBody>
      <dsp:txXfrm>
        <a:off x="1435590" y="1554201"/>
        <a:ext cx="9080009" cy="1242935"/>
      </dsp:txXfrm>
    </dsp:sp>
    <dsp:sp modelId="{0DFCE0B3-73A3-41B9-9775-7C7A2DECCA71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92789-11F8-426E-B6D8-FB4E60E7E99A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05DBA-9EDB-4DCA-BA79-D4E4C9BDBDC8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Benefits</a:t>
          </a:r>
          <a:r>
            <a:rPr lang="en-US" sz="2100" kern="1200" dirty="0"/>
            <a:t>: Streamlines information retrieval and enhances user experiences with natural language processing and conversational AI technologies.</a:t>
          </a:r>
        </a:p>
      </dsp:txBody>
      <dsp:txXfrm>
        <a:off x="1435590" y="3107870"/>
        <a:ext cx="9080009" cy="12429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B163D-31CB-CF4D-BDF7-1F7B884CF406}">
      <dsp:nvSpPr>
        <dsp:cNvPr id="0" name=""/>
        <dsp:cNvSpPr/>
      </dsp:nvSpPr>
      <dsp:spPr>
        <a:xfrm>
          <a:off x="1354" y="1286636"/>
          <a:ext cx="3168783" cy="15843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spaCy</a:t>
          </a:r>
          <a:r>
            <a:rPr lang="en-US" sz="2800" kern="1200" dirty="0"/>
            <a:t>: </a:t>
          </a:r>
          <a:r>
            <a:rPr lang="en-US" sz="2800" kern="1200" dirty="0" err="1"/>
            <a:t>en_core_web_sm</a:t>
          </a:r>
          <a:endParaRPr lang="en-US" sz="2800" kern="1200" dirty="0"/>
        </a:p>
      </dsp:txBody>
      <dsp:txXfrm>
        <a:off x="47759" y="1333041"/>
        <a:ext cx="3075973" cy="1491581"/>
      </dsp:txXfrm>
    </dsp:sp>
    <dsp:sp modelId="{4CC388CC-7A30-684B-8A56-F5525963B244}">
      <dsp:nvSpPr>
        <dsp:cNvPr id="0" name=""/>
        <dsp:cNvSpPr/>
      </dsp:nvSpPr>
      <dsp:spPr>
        <a:xfrm>
          <a:off x="3962333" y="1286636"/>
          <a:ext cx="3168783" cy="1584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Nltk: stopwords</a:t>
          </a:r>
        </a:p>
      </dsp:txBody>
      <dsp:txXfrm>
        <a:off x="4008738" y="1333041"/>
        <a:ext cx="3075973" cy="1491581"/>
      </dsp:txXfrm>
    </dsp:sp>
    <dsp:sp modelId="{6D625D52-2DDD-0E43-93C9-CA0AB682DDB5}">
      <dsp:nvSpPr>
        <dsp:cNvPr id="0" name=""/>
        <dsp:cNvSpPr/>
      </dsp:nvSpPr>
      <dsp:spPr>
        <a:xfrm>
          <a:off x="7923312" y="1286636"/>
          <a:ext cx="3168783" cy="1584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35560" rIns="5334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Bs4: BeautifulSoup (used to scrape a website)</a:t>
          </a:r>
        </a:p>
      </dsp:txBody>
      <dsp:txXfrm>
        <a:off x="7969717" y="1333041"/>
        <a:ext cx="3075973" cy="149158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7FF27-01CB-1F46-866B-845CB582F034}">
      <dsp:nvSpPr>
        <dsp:cNvPr id="0" name=""/>
        <dsp:cNvSpPr/>
      </dsp:nvSpPr>
      <dsp:spPr>
        <a:xfrm>
          <a:off x="51" y="6758"/>
          <a:ext cx="4913783" cy="835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Scrape Website</a:t>
          </a:r>
        </a:p>
      </dsp:txBody>
      <dsp:txXfrm>
        <a:off x="51" y="6758"/>
        <a:ext cx="4913783" cy="835200"/>
      </dsp:txXfrm>
    </dsp:sp>
    <dsp:sp modelId="{78C04F67-8166-DA44-8EA0-396067FCC644}">
      <dsp:nvSpPr>
        <dsp:cNvPr id="0" name=""/>
        <dsp:cNvSpPr/>
      </dsp:nvSpPr>
      <dsp:spPr>
        <a:xfrm>
          <a:off x="51" y="841958"/>
          <a:ext cx="4913783" cy="350262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Convert to lower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Remove non-alphanumeric characters except commas and periods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Tokenize the Text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Remove Stop Words</a:t>
          </a:r>
        </a:p>
      </dsp:txBody>
      <dsp:txXfrm>
        <a:off x="51" y="841958"/>
        <a:ext cx="4913783" cy="3502620"/>
      </dsp:txXfrm>
    </dsp:sp>
    <dsp:sp modelId="{5A48F6EC-D8E5-5947-A7D3-802520B587F8}">
      <dsp:nvSpPr>
        <dsp:cNvPr id="0" name=""/>
        <dsp:cNvSpPr/>
      </dsp:nvSpPr>
      <dsp:spPr>
        <a:xfrm>
          <a:off x="5601764" y="6758"/>
          <a:ext cx="4913783" cy="835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Chatbot</a:t>
          </a:r>
        </a:p>
      </dsp:txBody>
      <dsp:txXfrm>
        <a:off x="5601764" y="6758"/>
        <a:ext cx="4913783" cy="835200"/>
      </dsp:txXfrm>
    </dsp:sp>
    <dsp:sp modelId="{08571660-7350-7F48-8B3B-CA23D115E5E0}">
      <dsp:nvSpPr>
        <dsp:cNvPr id="0" name=""/>
        <dsp:cNvSpPr/>
      </dsp:nvSpPr>
      <dsp:spPr>
        <a:xfrm>
          <a:off x="5601764" y="841958"/>
          <a:ext cx="4913783" cy="350262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4686" tIns="154686" rIns="206248" bIns="232029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Tokenize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Stop Word Removal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Cosine Similarity</a:t>
          </a:r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900" kern="1200"/>
            <a:t>TF-IDF Vectorization</a:t>
          </a:r>
        </a:p>
      </dsp:txBody>
      <dsp:txXfrm>
        <a:off x="5601764" y="841958"/>
        <a:ext cx="4913783" cy="350262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AF0861-64AD-4EA5-8006-AC7B9385AA3A}">
      <dsp:nvSpPr>
        <dsp:cNvPr id="0" name=""/>
        <dsp:cNvSpPr/>
      </dsp:nvSpPr>
      <dsp:spPr>
        <a:xfrm>
          <a:off x="15076" y="260785"/>
          <a:ext cx="1464644" cy="14646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8D0A1-E4B2-4783-A477-A84B26B5E006}">
      <dsp:nvSpPr>
        <dsp:cNvPr id="0" name=""/>
        <dsp:cNvSpPr/>
      </dsp:nvSpPr>
      <dsp:spPr>
        <a:xfrm>
          <a:off x="322651" y="568361"/>
          <a:ext cx="849493" cy="8494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EA41C-26FC-4F34-9E68-44C68B4B74AE}">
      <dsp:nvSpPr>
        <dsp:cNvPr id="0" name=""/>
        <dsp:cNvSpPr/>
      </dsp:nvSpPr>
      <dsp:spPr>
        <a:xfrm>
          <a:off x="1793573" y="260785"/>
          <a:ext cx="3452376" cy="1464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Data Collection</a:t>
          </a:r>
          <a:r>
            <a:rPr lang="en-US" sz="2200" kern="1200"/>
            <a:t>: Utilizes knowledge scraped from Wikipedia and Google searches.</a:t>
          </a:r>
        </a:p>
      </dsp:txBody>
      <dsp:txXfrm>
        <a:off x="1793573" y="260785"/>
        <a:ext cx="3452376" cy="1464644"/>
      </dsp:txXfrm>
    </dsp:sp>
    <dsp:sp modelId="{B90F76B4-AF33-48DF-9BC0-B16BEE663F24}">
      <dsp:nvSpPr>
        <dsp:cNvPr id="0" name=""/>
        <dsp:cNvSpPr/>
      </dsp:nvSpPr>
      <dsp:spPr>
        <a:xfrm>
          <a:off x="5847500" y="260785"/>
          <a:ext cx="1464644" cy="14646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E090A1-370C-49A8-B798-6F4E038C2274}">
      <dsp:nvSpPr>
        <dsp:cNvPr id="0" name=""/>
        <dsp:cNvSpPr/>
      </dsp:nvSpPr>
      <dsp:spPr>
        <a:xfrm>
          <a:off x="6155075" y="568361"/>
          <a:ext cx="849493" cy="8494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9F9AB-1792-4E45-AC19-D2B9A6A1F9CB}">
      <dsp:nvSpPr>
        <dsp:cNvPr id="0" name=""/>
        <dsp:cNvSpPr/>
      </dsp:nvSpPr>
      <dsp:spPr>
        <a:xfrm>
          <a:off x="7625997" y="260785"/>
          <a:ext cx="3452376" cy="1464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Tokenization</a:t>
          </a:r>
          <a:r>
            <a:rPr lang="en-US" sz="2200" kern="1200"/>
            <a:t>: Extracts important keywords for effective search.</a:t>
          </a:r>
        </a:p>
      </dsp:txBody>
      <dsp:txXfrm>
        <a:off x="7625997" y="260785"/>
        <a:ext cx="3452376" cy="1464644"/>
      </dsp:txXfrm>
    </dsp:sp>
    <dsp:sp modelId="{D696AD14-1163-402E-9212-6EB576C531FF}">
      <dsp:nvSpPr>
        <dsp:cNvPr id="0" name=""/>
        <dsp:cNvSpPr/>
      </dsp:nvSpPr>
      <dsp:spPr>
        <a:xfrm>
          <a:off x="15076" y="2432233"/>
          <a:ext cx="1464644" cy="14646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081DDF-FD90-40C7-9C45-B2D714D0BB3E}">
      <dsp:nvSpPr>
        <dsp:cNvPr id="0" name=""/>
        <dsp:cNvSpPr/>
      </dsp:nvSpPr>
      <dsp:spPr>
        <a:xfrm>
          <a:off x="322651" y="2739808"/>
          <a:ext cx="849493" cy="8494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28B5E0-F846-47FE-9F95-D24A5A75B49B}">
      <dsp:nvSpPr>
        <dsp:cNvPr id="0" name=""/>
        <dsp:cNvSpPr/>
      </dsp:nvSpPr>
      <dsp:spPr>
        <a:xfrm>
          <a:off x="1793573" y="2432233"/>
          <a:ext cx="3452376" cy="1464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User Engagement</a:t>
          </a:r>
          <a:r>
            <a:rPr lang="en-US" sz="2200" kern="1200"/>
            <a:t>: Collects user preferences and allows direct questioning, aiding in data gathering.</a:t>
          </a:r>
        </a:p>
      </dsp:txBody>
      <dsp:txXfrm>
        <a:off x="1793573" y="2432233"/>
        <a:ext cx="3452376" cy="1464644"/>
      </dsp:txXfrm>
    </dsp:sp>
    <dsp:sp modelId="{B4E9CD2B-6369-4AA3-91B8-FFA441222EDF}">
      <dsp:nvSpPr>
        <dsp:cNvPr id="0" name=""/>
        <dsp:cNvSpPr/>
      </dsp:nvSpPr>
      <dsp:spPr>
        <a:xfrm>
          <a:off x="5847500" y="2432233"/>
          <a:ext cx="1464644" cy="14646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EB1CBF-3854-40CB-9996-3553B7961604}">
      <dsp:nvSpPr>
        <dsp:cNvPr id="0" name=""/>
        <dsp:cNvSpPr/>
      </dsp:nvSpPr>
      <dsp:spPr>
        <a:xfrm>
          <a:off x="6155075" y="2739808"/>
          <a:ext cx="849493" cy="84949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50C0EE-AB9D-47D7-B048-62FC4976BC6B}">
      <dsp:nvSpPr>
        <dsp:cNvPr id="0" name=""/>
        <dsp:cNvSpPr/>
      </dsp:nvSpPr>
      <dsp:spPr>
        <a:xfrm>
          <a:off x="7625997" y="2432233"/>
          <a:ext cx="3452376" cy="14646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/>
            <a:t>Limitless Applications</a:t>
          </a:r>
          <a:r>
            <a:rPr lang="en-US" sz="2200" kern="1200"/>
            <a:t>: Versatile tool for diverse business tasks and operations.</a:t>
          </a:r>
        </a:p>
      </dsp:txBody>
      <dsp:txXfrm>
        <a:off x="7625997" y="2432233"/>
        <a:ext cx="3452376" cy="14646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F08A0-0D60-DB40-9EB6-0598CDED42FD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262B09-8821-9240-A65D-0D18D539C7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53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2B09-8821-9240-A65D-0D18D539C7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1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262B09-8821-9240-A65D-0D18D539C7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82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3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541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78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9567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70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92455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493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488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923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761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7CF0BCE0-945C-4FDF-95A1-2149B1FF5B83}" type="datetimeFigureOut">
              <a:rPr lang="en-US" smtClean="0"/>
              <a:pPr algn="r"/>
              <a:t>5/1/24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055683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767789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1" r:id="rId1"/>
    <p:sldLayoutId id="2147484352" r:id="rId2"/>
    <p:sldLayoutId id="2147484353" r:id="rId3"/>
    <p:sldLayoutId id="2147484354" r:id="rId4"/>
    <p:sldLayoutId id="2147484355" r:id="rId5"/>
    <p:sldLayoutId id="2147484356" r:id="rId6"/>
    <p:sldLayoutId id="2147484357" r:id="rId7"/>
    <p:sldLayoutId id="2147484358" r:id="rId8"/>
    <p:sldLayoutId id="2147484359" r:id="rId9"/>
    <p:sldLayoutId id="2147484360" r:id="rId10"/>
    <p:sldLayoutId id="21474843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69E4-1CFD-782F-DF8A-1FA0EF758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6315" y="540000"/>
            <a:ext cx="4554821" cy="2186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dirty="0" err="1"/>
              <a:t>SwiftieBot</a:t>
            </a:r>
            <a:endParaRPr lang="en-US" sz="6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636AF-2658-E5D5-B22C-2B4335518A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4063" y="2947121"/>
            <a:ext cx="4537073" cy="33616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1800" b="1" spc="50" dirty="0"/>
              <a:t>Group – 1:</a:t>
            </a:r>
          </a:p>
          <a:p>
            <a:pPr indent="-270000" algn="l">
              <a:buFont typeface="Arial" panose="020B0604020202020204" pitchFamily="34" charset="0"/>
              <a:buChar char="•"/>
            </a:pPr>
            <a:r>
              <a:rPr lang="en-US" sz="1800" b="1" i="0" u="none" strike="noStrike" cap="none" spc="50" dirty="0">
                <a:effectLst/>
              </a:rPr>
              <a:t>Christopher Colley</a:t>
            </a:r>
          </a:p>
          <a:p>
            <a:pPr indent="-270000" algn="l">
              <a:buFont typeface="Arial" panose="020B0604020202020204" pitchFamily="34" charset="0"/>
              <a:buChar char="•"/>
            </a:pPr>
            <a:r>
              <a:rPr lang="en-US" sz="1800" b="1" i="0" u="none" strike="noStrike" cap="none" spc="50" dirty="0">
                <a:effectLst/>
              </a:rPr>
              <a:t>Preethi </a:t>
            </a:r>
            <a:r>
              <a:rPr lang="en-US" sz="1800" b="1" i="0" u="none" strike="noStrike" cap="none" spc="50" dirty="0" err="1">
                <a:effectLst/>
              </a:rPr>
              <a:t>Jerripothula</a:t>
            </a:r>
            <a:endParaRPr lang="en-US" sz="1800" b="1" cap="none" spc="50" dirty="0"/>
          </a:p>
          <a:p>
            <a:pPr indent="-270000" algn="l">
              <a:buFont typeface="Arial" panose="020B0604020202020204" pitchFamily="34" charset="0"/>
              <a:buChar char="•"/>
            </a:pPr>
            <a:r>
              <a:rPr lang="en-US" sz="1800" b="1" i="0" u="none" strike="noStrike" cap="none" spc="50" dirty="0">
                <a:effectLst/>
              </a:rPr>
              <a:t>Hari Shanker Reddy </a:t>
            </a:r>
            <a:r>
              <a:rPr lang="en-US" sz="1800" b="1" i="0" u="none" strike="noStrike" cap="none" spc="50" dirty="0" err="1">
                <a:effectLst/>
              </a:rPr>
              <a:t>Madana</a:t>
            </a:r>
            <a:endParaRPr lang="en-US" sz="1800" b="1" i="0" u="none" strike="noStrike" cap="none" spc="50" dirty="0">
              <a:effectLst/>
            </a:endParaRPr>
          </a:p>
          <a:p>
            <a:pPr indent="-270000" algn="l">
              <a:buFont typeface="Arial" panose="020B0604020202020204" pitchFamily="34" charset="0"/>
              <a:buChar char="•"/>
            </a:pPr>
            <a:r>
              <a:rPr lang="en-US" sz="1800" b="1" i="0" u="none" strike="noStrike" cap="none" spc="50" dirty="0">
                <a:effectLst/>
              </a:rPr>
              <a:t>Sai Madhan </a:t>
            </a:r>
            <a:r>
              <a:rPr lang="en-US" sz="1800" b="1" i="0" u="none" strike="noStrike" cap="none" spc="50" dirty="0" err="1">
                <a:effectLst/>
              </a:rPr>
              <a:t>Muthyam</a:t>
            </a:r>
            <a:endParaRPr lang="en-US" sz="1800" b="1" i="0" u="none" strike="noStrike" cap="none" spc="50" dirty="0">
              <a:effectLst/>
            </a:endParaRPr>
          </a:p>
          <a:p>
            <a:pPr indent="-270000" algn="l">
              <a:buFont typeface="Arial" panose="020B0604020202020204" pitchFamily="34" charset="0"/>
              <a:buChar char="•"/>
            </a:pPr>
            <a:r>
              <a:rPr lang="en-US" sz="1800" b="1" i="0" u="none" strike="noStrike" cap="none" spc="50" dirty="0">
                <a:effectLst/>
              </a:rPr>
              <a:t>Sofia </a:t>
            </a:r>
            <a:r>
              <a:rPr lang="en-US" sz="1800" b="1" i="0" u="none" strike="noStrike" cap="none" spc="50" dirty="0" err="1">
                <a:effectLst/>
              </a:rPr>
              <a:t>Rajan</a:t>
            </a:r>
            <a:endParaRPr lang="en-US" sz="1800" b="1" i="0" u="none" strike="noStrike" cap="none" spc="50" dirty="0">
              <a:effectLst/>
            </a:endParaRPr>
          </a:p>
          <a:p>
            <a:pPr indent="-270000" algn="l">
              <a:buFont typeface="Arial" panose="020B0604020202020204" pitchFamily="34" charset="0"/>
              <a:buChar char="•"/>
            </a:pPr>
            <a:r>
              <a:rPr lang="en-US" sz="1800" b="1" i="0" u="none" strike="noStrike" cap="none" spc="50" dirty="0" err="1">
                <a:effectLst/>
              </a:rPr>
              <a:t>Hrushikesh</a:t>
            </a:r>
            <a:r>
              <a:rPr lang="en-US" sz="1800" b="1" i="0" u="none" strike="noStrike" cap="none" spc="50" dirty="0">
                <a:effectLst/>
              </a:rPr>
              <a:t> </a:t>
            </a:r>
            <a:r>
              <a:rPr lang="en-US" sz="1800" b="1" i="0" u="none" strike="noStrike" cap="none" spc="50" dirty="0" err="1">
                <a:effectLst/>
              </a:rPr>
              <a:t>Sriramaneni</a:t>
            </a:r>
            <a:endParaRPr lang="en-US" sz="1800" b="1" cap="none" spc="50" dirty="0"/>
          </a:p>
        </p:txBody>
      </p:sp>
      <p:pic>
        <p:nvPicPr>
          <p:cNvPr id="4" name="Picture 3" descr="Mobile phone and text message bubbles">
            <a:extLst>
              <a:ext uri="{FF2B5EF4-FFF2-40B4-BE49-F238E27FC236}">
                <a16:creationId xmlns:a16="http://schemas.microsoft.com/office/drawing/2014/main" id="{A2FACDE9-8D4B-341C-7969-A3F28B9ACE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676" r="18676"/>
          <a:stretch/>
        </p:blipFill>
        <p:spPr>
          <a:xfrm>
            <a:off x="-678299" y="10"/>
            <a:ext cx="6444556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88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325841-84F9-4C44-B6E8-7FB5C33A5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AB09D43-6204-C6F3-73D1-46B127061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009161" cy="4456493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3E68008-3EF7-E7F7-5AA8-F8F114A37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Code</a:t>
            </a:r>
          </a:p>
        </p:txBody>
      </p:sp>
    </p:spTree>
    <p:extLst>
      <p:ext uri="{BB962C8B-B14F-4D97-AF65-F5344CB8AC3E}">
        <p14:creationId xmlns:p14="http://schemas.microsoft.com/office/powerpoint/2010/main" val="428506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173704-0839-7C6D-C660-9A9E3DCE6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/>
              <a:t>Conclusion</a:t>
            </a:r>
            <a:br>
              <a:rPr lang="en-US" sz="4000" b="1"/>
            </a:br>
            <a:endParaRPr lang="en-US" sz="4000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09774496-2F0B-DD1F-FD8B-2F0B385CA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4404284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70470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05103-16CC-3638-93CE-C957B1A60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1"/>
            <a:ext cx="10618330" cy="979706"/>
          </a:xfrm>
        </p:spPr>
        <p:txBody>
          <a:bodyPr anchor="t">
            <a:normAutofit fontScale="90000"/>
          </a:bodyPr>
          <a:lstStyle/>
          <a:p>
            <a:pPr algn="ctr"/>
            <a:r>
              <a:rPr lang="en-US" sz="4200" dirty="0">
                <a:effectLst/>
                <a:latin typeface="Helvetica Neue" panose="02000503000000020004" pitchFamily="2" charset="0"/>
              </a:rPr>
              <a:t> Information Retrieval with Chatbots</a:t>
            </a:r>
            <a:br>
              <a:rPr lang="en-US" sz="4200" dirty="0">
                <a:effectLst/>
                <a:latin typeface="Helvetica Neue" panose="02000503000000020004" pitchFamily="2" charset="0"/>
              </a:rPr>
            </a:br>
            <a:br>
              <a:rPr lang="en-US" sz="4200" dirty="0">
                <a:effectLst/>
                <a:latin typeface="Helvetica Neue" panose="02000503000000020004" pitchFamily="2" charset="0"/>
              </a:rPr>
            </a:br>
            <a:br>
              <a:rPr lang="en-US" sz="4200" dirty="0">
                <a:effectLst/>
                <a:latin typeface="Helvetica Neue" panose="02000503000000020004" pitchFamily="2" charset="0"/>
              </a:rPr>
            </a:br>
            <a:br>
              <a:rPr lang="en-US" sz="4200" dirty="0">
                <a:effectLst/>
                <a:latin typeface="Helvetica Neue" panose="02000503000000020004" pitchFamily="2" charset="0"/>
              </a:rPr>
            </a:br>
            <a:br>
              <a:rPr lang="en-US" sz="4200" dirty="0">
                <a:effectLst/>
                <a:latin typeface="Helvetica Neue" panose="02000503000000020004" pitchFamily="2" charset="0"/>
              </a:rPr>
            </a:br>
            <a:endParaRPr lang="en-US" sz="42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FEB5278-8551-29BC-6EED-215130742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9033767"/>
              </p:ext>
            </p:extLst>
          </p:nvPr>
        </p:nvGraphicFramePr>
        <p:xfrm>
          <a:off x="887896" y="2067338"/>
          <a:ext cx="10753242" cy="42321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5239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2FB08-1ECE-C034-CC08-0446F5F15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 dirty="0"/>
              <a:t>Use Cases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DB5B4B1-4988-559B-2E22-F1DD8E74D6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147603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6873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1D777E-3A98-20AB-C222-C9BD8A1E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/>
              <a:t>Methodology: Corpus Used</a:t>
            </a:r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F926772F-3282-74D7-52CC-12A3638EE2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6279470"/>
              </p:ext>
            </p:extLst>
          </p:nvPr>
        </p:nvGraphicFramePr>
        <p:xfrm>
          <a:off x="547688" y="2133600"/>
          <a:ext cx="11093450" cy="4157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5794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00687-03DF-A0D8-7A86-504593799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/>
              <a:t>Methodology: Data Preparation and cleansing</a:t>
            </a:r>
            <a:endParaRPr lang="en-US" dirty="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D26EB51-7ED2-0AD0-2D5C-B5943A38ED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41194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003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FC8F4-3F86-23FF-138B-2E7C0617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/>
              <a:t>Methodology: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EB33-FE38-CD61-02BE-40620C4777C5}"/>
              </a:ext>
            </a:extLst>
          </p:cNvPr>
          <p:cNvSpPr>
            <a:spLocks/>
          </p:cNvSpPr>
          <p:nvPr/>
        </p:nvSpPr>
        <p:spPr>
          <a:xfrm>
            <a:off x="1081169" y="2411165"/>
            <a:ext cx="10026488" cy="675313"/>
          </a:xfrm>
          <a:prstGeom prst="rect">
            <a:avLst/>
          </a:prstGeom>
        </p:spPr>
        <p:txBody>
          <a:bodyPr/>
          <a:lstStyle/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239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51F8F-BDF9-2A1E-D5F9-1975E2C7B8A6}"/>
              </a:ext>
            </a:extLst>
          </p:cNvPr>
          <p:cNvSpPr txBox="1"/>
          <p:nvPr/>
        </p:nvSpPr>
        <p:spPr>
          <a:xfrm>
            <a:off x="1210437" y="1998654"/>
            <a:ext cx="4659289" cy="12600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08076">
              <a:spcAft>
                <a:spcPts val="600"/>
              </a:spcAft>
            </a:pPr>
            <a:r>
              <a:rPr lang="en-US" sz="239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Preprocessing the scraped text:</a:t>
            </a:r>
          </a:p>
          <a:p>
            <a:pPr defTabSz="608076">
              <a:spcAft>
                <a:spcPts val="600"/>
              </a:spcAft>
            </a:pPr>
            <a:endParaRPr lang="en-US" sz="23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44BC34C-9732-81D4-59D6-B1939A059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437" y="2846231"/>
            <a:ext cx="9282923" cy="344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67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FC8F4-3F86-23FF-138B-2E7C0617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/>
              <a:t>Methodology: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EB33-FE38-CD61-02BE-40620C4777C5}"/>
              </a:ext>
            </a:extLst>
          </p:cNvPr>
          <p:cNvSpPr>
            <a:spLocks/>
          </p:cNvSpPr>
          <p:nvPr/>
        </p:nvSpPr>
        <p:spPr>
          <a:xfrm>
            <a:off x="1081169" y="2411165"/>
            <a:ext cx="10026488" cy="675313"/>
          </a:xfrm>
          <a:prstGeom prst="rect">
            <a:avLst/>
          </a:prstGeom>
        </p:spPr>
        <p:txBody>
          <a:bodyPr/>
          <a:lstStyle/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239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51F8F-BDF9-2A1E-D5F9-1975E2C7B8A6}"/>
              </a:ext>
            </a:extLst>
          </p:cNvPr>
          <p:cNvSpPr txBox="1"/>
          <p:nvPr/>
        </p:nvSpPr>
        <p:spPr>
          <a:xfrm>
            <a:off x="1210437" y="1998654"/>
            <a:ext cx="3899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Vectorization and Cosine: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AAF5DC-6F4F-68BD-4CEF-8C3C6341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04" y="2793513"/>
            <a:ext cx="8421560" cy="235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3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FC8F4-3F86-23FF-138B-2E7C0617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365125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/>
              <a:t>Methodology: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EB33-FE38-CD61-02BE-40620C4777C5}"/>
              </a:ext>
            </a:extLst>
          </p:cNvPr>
          <p:cNvSpPr>
            <a:spLocks/>
          </p:cNvSpPr>
          <p:nvPr/>
        </p:nvSpPr>
        <p:spPr>
          <a:xfrm>
            <a:off x="1081169" y="2411165"/>
            <a:ext cx="10026488" cy="675313"/>
          </a:xfrm>
          <a:prstGeom prst="rect">
            <a:avLst/>
          </a:prstGeom>
        </p:spPr>
        <p:txBody>
          <a:bodyPr/>
          <a:lstStyle/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239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51F8F-BDF9-2A1E-D5F9-1975E2C7B8A6}"/>
              </a:ext>
            </a:extLst>
          </p:cNvPr>
          <p:cNvSpPr txBox="1"/>
          <p:nvPr/>
        </p:nvSpPr>
        <p:spPr>
          <a:xfrm>
            <a:off x="1210437" y="1998654"/>
            <a:ext cx="5744842" cy="1184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Fetch information from knowledge base</a:t>
            </a:r>
          </a:p>
          <a:p>
            <a:pPr defTabSz="608076">
              <a:spcAft>
                <a:spcPts val="600"/>
              </a:spcAft>
            </a:pPr>
            <a:endParaRPr lang="en-US" sz="23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BCB8218-117B-AD68-5A6E-811C1FC23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86"/>
          <a:stretch/>
        </p:blipFill>
        <p:spPr>
          <a:xfrm>
            <a:off x="1616435" y="2524342"/>
            <a:ext cx="5468112" cy="35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406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38F59A4-4431-460D-8E49-6E65C189A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A919B9C-5C01-47E4-B2F2-45F589208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5A82CE-D835-4542-BE8D-62A8F5A94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63D7EF0-3AC8-4029-B55D-EBDD733D3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3FC8F4-3F86-23FF-138B-2E7C0617F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6" y="248661"/>
            <a:ext cx="1109027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Methodology: Python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CEB33-FE38-CD61-02BE-40620C4777C5}"/>
              </a:ext>
            </a:extLst>
          </p:cNvPr>
          <p:cNvSpPr>
            <a:spLocks/>
          </p:cNvSpPr>
          <p:nvPr/>
        </p:nvSpPr>
        <p:spPr>
          <a:xfrm>
            <a:off x="1081169" y="2411165"/>
            <a:ext cx="10026488" cy="675313"/>
          </a:xfrm>
          <a:prstGeom prst="rect">
            <a:avLst/>
          </a:prstGeom>
        </p:spPr>
        <p:txBody>
          <a:bodyPr/>
          <a:lstStyle/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239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defTabSz="608076">
              <a:spcAft>
                <a:spcPts val="600"/>
              </a:spcAft>
            </a:pPr>
            <a:endParaRPr lang="en-US" sz="3724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251F8F-BDF9-2A1E-D5F9-1975E2C7B8A6}"/>
              </a:ext>
            </a:extLst>
          </p:cNvPr>
          <p:cNvSpPr txBox="1"/>
          <p:nvPr/>
        </p:nvSpPr>
        <p:spPr>
          <a:xfrm>
            <a:off x="1081169" y="1462425"/>
            <a:ext cx="2318374" cy="118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4. </a:t>
            </a:r>
            <a:r>
              <a:rPr lang="en-US" sz="2400" dirty="0" err="1"/>
              <a:t>UserModel</a:t>
            </a:r>
            <a:endParaRPr lang="en-US" sz="2400" dirty="0"/>
          </a:p>
          <a:p>
            <a:pPr defTabSz="608076">
              <a:spcAft>
                <a:spcPts val="600"/>
              </a:spcAft>
            </a:pPr>
            <a:endParaRPr lang="en-US" sz="239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0034A49-0EEA-170B-EA64-B9B14E64D8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" b="6"/>
          <a:stretch/>
        </p:blipFill>
        <p:spPr>
          <a:xfrm>
            <a:off x="1809216" y="1939483"/>
            <a:ext cx="4475674" cy="463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8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240</TotalTime>
  <Words>295</Words>
  <Application>Microsoft Macintosh PowerPoint</Application>
  <PresentationFormat>Widescreen</PresentationFormat>
  <Paragraphs>64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Helvetica Neue</vt:lpstr>
      <vt:lpstr>Office Theme</vt:lpstr>
      <vt:lpstr>SwiftieBot</vt:lpstr>
      <vt:lpstr> Information Retrieval with Chatbots     </vt:lpstr>
      <vt:lpstr>Use Cases</vt:lpstr>
      <vt:lpstr>Methodology: Corpus Used</vt:lpstr>
      <vt:lpstr>Methodology: Data Preparation and cleansing</vt:lpstr>
      <vt:lpstr>Methodology: Python Code</vt:lpstr>
      <vt:lpstr>Methodology: Python Code</vt:lpstr>
      <vt:lpstr>Methodology: Python Code</vt:lpstr>
      <vt:lpstr>Methodology: Python Code</vt:lpstr>
      <vt:lpstr>Testing the Code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SwiftieBot</dc:title>
  <dc:creator>Rajan, Sofia</dc:creator>
  <cp:lastModifiedBy>Rajan, Sofia</cp:lastModifiedBy>
  <cp:revision>2</cp:revision>
  <dcterms:created xsi:type="dcterms:W3CDTF">2024-05-01T19:51:20Z</dcterms:created>
  <dcterms:modified xsi:type="dcterms:W3CDTF">2024-05-01T23:51:22Z</dcterms:modified>
</cp:coreProperties>
</file>